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1" r:id="rId4"/>
  </p:sldMasterIdLst>
  <p:notesMasterIdLst>
    <p:notesMasterId r:id="rId29"/>
  </p:notesMasterIdLst>
  <p:handoutMasterIdLst>
    <p:handoutMasterId r:id="rId30"/>
  </p:handoutMasterIdLst>
  <p:sldIdLst>
    <p:sldId id="4483" r:id="rId5"/>
    <p:sldId id="1010" r:id="rId6"/>
    <p:sldId id="4498" r:id="rId7"/>
    <p:sldId id="4436" r:id="rId8"/>
    <p:sldId id="948" r:id="rId9"/>
    <p:sldId id="4518" r:id="rId10"/>
    <p:sldId id="4502" r:id="rId11"/>
    <p:sldId id="4505" r:id="rId12"/>
    <p:sldId id="4519" r:id="rId13"/>
    <p:sldId id="4516" r:id="rId14"/>
    <p:sldId id="4507" r:id="rId15"/>
    <p:sldId id="4520" r:id="rId16"/>
    <p:sldId id="4522" r:id="rId17"/>
    <p:sldId id="4524" r:id="rId18"/>
    <p:sldId id="4534" r:id="rId19"/>
    <p:sldId id="4528" r:id="rId20"/>
    <p:sldId id="4529" r:id="rId21"/>
    <p:sldId id="4531" r:id="rId22"/>
    <p:sldId id="4532" r:id="rId23"/>
    <p:sldId id="4513" r:id="rId24"/>
    <p:sldId id="1140" r:id="rId25"/>
    <p:sldId id="4523" r:id="rId26"/>
    <p:sldId id="4517" r:id="rId27"/>
    <p:sldId id="1024" r:id="rId28"/>
  </p:sldIdLst>
  <p:sldSz cx="12192000" cy="6858000"/>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CFD6"/>
    <a:srgbClr val="003A40"/>
    <a:srgbClr val="901D41"/>
    <a:srgbClr val="E8A01C"/>
    <a:srgbClr val="006A7E"/>
    <a:srgbClr val="D8AD24"/>
    <a:srgbClr val="00616C"/>
    <a:srgbClr val="5AABB4"/>
    <a:srgbClr val="0D424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4"/>
    <p:restoredTop sz="82601" autoAdjust="0"/>
  </p:normalViewPr>
  <p:slideViewPr>
    <p:cSldViewPr snapToGrid="0">
      <p:cViewPr varScale="1">
        <p:scale>
          <a:sx n="38" d="100"/>
          <a:sy n="38" d="100"/>
        </p:scale>
        <p:origin x="220"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r>
              <a:rPr lang="en-US" dirty="0"/>
              <a:t>Question 12(c)</a:t>
            </a:r>
          </a:p>
        </c:rich>
      </c:tx>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pieChart>
        <c:varyColors val="1"/>
        <c:ser>
          <c:idx val="0"/>
          <c:order val="0"/>
          <c:tx>
            <c:strRef>
              <c:f>Sheet1!$B$1</c:f>
              <c:strCache>
                <c:ptCount val="1"/>
                <c:pt idx="0">
                  <c:v>Question 12©</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A570-46D9-BCD4-85A88723AE2C}"/>
              </c:ext>
            </c:extLst>
          </c:dPt>
          <c:dPt>
            <c:idx val="1"/>
            <c:bubble3D val="0"/>
            <c:spPr>
              <a:solidFill>
                <a:srgbClr val="E8A01C"/>
              </a:solidFill>
              <a:ln w="19050">
                <a:solidFill>
                  <a:schemeClr val="lt1"/>
                </a:solidFill>
              </a:ln>
              <a:effectLst/>
            </c:spPr>
            <c:extLst>
              <c:ext xmlns:c16="http://schemas.microsoft.com/office/drawing/2014/chart" uri="{C3380CC4-5D6E-409C-BE32-E72D297353CC}">
                <c16:uniqueId val="{00000003-A570-46D9-BCD4-85A88723AE2C}"/>
              </c:ext>
            </c:extLst>
          </c:dPt>
          <c:dPt>
            <c:idx val="2"/>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5-A570-46D9-BCD4-85A88723AE2C}"/>
              </c:ext>
            </c:extLst>
          </c:dPt>
          <c:dPt>
            <c:idx val="3"/>
            <c:bubble3D val="0"/>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extLst>
              <c:ext xmlns:c16="http://schemas.microsoft.com/office/drawing/2014/chart" uri="{C3380CC4-5D6E-409C-BE32-E72D297353CC}">
                <c16:uniqueId val="{00000007-A570-46D9-BCD4-85A88723AE2C}"/>
              </c:ext>
            </c:extLst>
          </c:dPt>
          <c:dLbls>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Sheet1!$A$2:$A$4</c:f>
              <c:strCache>
                <c:ptCount val="2"/>
                <c:pt idx="0">
                  <c:v>Agree</c:v>
                </c:pt>
                <c:pt idx="1">
                  <c:v>Disagree</c:v>
                </c:pt>
              </c:strCache>
            </c:strRef>
          </c:cat>
          <c:val>
            <c:numRef>
              <c:f>Sheet1!$B$2:$B$5</c:f>
              <c:numCache>
                <c:formatCode>General</c:formatCode>
                <c:ptCount val="4"/>
                <c:pt idx="0">
                  <c:v>54</c:v>
                </c:pt>
                <c:pt idx="1">
                  <c:v>7</c:v>
                </c:pt>
              </c:numCache>
            </c:numRef>
          </c:val>
          <c:extLst>
            <c:ext xmlns:c16="http://schemas.microsoft.com/office/drawing/2014/chart" uri="{C3380CC4-5D6E-409C-BE32-E72D297353CC}">
              <c16:uniqueId val="{00000000-C429-40E6-AAE1-183714996ED5}"/>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egendEntry>
        <c:idx val="2"/>
        <c:delete val="1"/>
      </c:legendEntry>
      <c:legendEntry>
        <c:idx val="3"/>
        <c:delete val="1"/>
      </c:legendEntry>
      <c:overlay val="0"/>
      <c:spPr>
        <a:solidFill>
          <a:schemeClr val="lt1">
            <a:alpha val="50000"/>
          </a:schemeClr>
        </a:solidFill>
        <a:ln>
          <a:noFill/>
        </a:ln>
        <a:effectLst/>
      </c:spPr>
      <c:txPr>
        <a:bodyPr rot="0" spcFirstLastPara="1" vertOverflow="ellipsis" vert="horz" wrap="square" anchor="ctr" anchorCtr="1"/>
        <a:lstStyle/>
        <a:p>
          <a:pPr rtl="0">
            <a:defRPr sz="20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r>
              <a:rPr lang="en-US" dirty="0"/>
              <a:t>Question 12(b)</a:t>
            </a:r>
          </a:p>
        </c:rich>
      </c:tx>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pieChart>
        <c:varyColors val="1"/>
        <c:ser>
          <c:idx val="0"/>
          <c:order val="0"/>
          <c:tx>
            <c:strRef>
              <c:f>Sheet1!$B$1</c:f>
              <c:strCache>
                <c:ptCount val="1"/>
                <c:pt idx="0">
                  <c:v>Question 12 (b)</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F8D2-4D54-B716-FDEEA6C235F2}"/>
              </c:ext>
            </c:extLst>
          </c:dPt>
          <c:dPt>
            <c:idx val="1"/>
            <c:bubble3D val="0"/>
            <c:spPr>
              <a:solidFill>
                <a:srgbClr val="E8A01C"/>
              </a:solidFill>
              <a:ln w="19050">
                <a:solidFill>
                  <a:schemeClr val="lt1"/>
                </a:solidFill>
              </a:ln>
              <a:effectLst/>
            </c:spPr>
            <c:extLst>
              <c:ext xmlns:c16="http://schemas.microsoft.com/office/drawing/2014/chart" uri="{C3380CC4-5D6E-409C-BE32-E72D297353CC}">
                <c16:uniqueId val="{00000003-F8D2-4D54-B716-FDEEA6C235F2}"/>
              </c:ext>
            </c:extLst>
          </c:dPt>
          <c:dPt>
            <c:idx val="2"/>
            <c:bubble3D val="0"/>
            <c:spPr>
              <a:solidFill>
                <a:srgbClr val="901D41"/>
              </a:solidFill>
              <a:ln w="19050">
                <a:solidFill>
                  <a:schemeClr val="lt1"/>
                </a:solidFill>
              </a:ln>
              <a:effectLst/>
            </c:spPr>
            <c:extLst>
              <c:ext xmlns:c16="http://schemas.microsoft.com/office/drawing/2014/chart" uri="{C3380CC4-5D6E-409C-BE32-E72D297353CC}">
                <c16:uniqueId val="{00000002-F8D2-4D54-B716-FDEEA6C235F2}"/>
              </c:ext>
            </c:extLst>
          </c:dPt>
          <c:dLbls>
            <c:dLbl>
              <c:idx val="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8D2-4D54-B716-FDEEA6C235F2}"/>
                </c:ext>
              </c:extLst>
            </c:dLbl>
            <c:dLbl>
              <c:idx val="1"/>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8D2-4D54-B716-FDEEA6C235F2}"/>
                </c:ext>
              </c:extLst>
            </c:dLbl>
            <c:dLbl>
              <c:idx val="2"/>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8D2-4D54-B716-FDEEA6C235F2}"/>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dk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Sheet1!$A$2:$A$4</c:f>
              <c:strCache>
                <c:ptCount val="3"/>
                <c:pt idx="0">
                  <c:v>Agree</c:v>
                </c:pt>
                <c:pt idx="1">
                  <c:v>Disagree</c:v>
                </c:pt>
                <c:pt idx="2">
                  <c:v>Neither agree nor disagree</c:v>
                </c:pt>
              </c:strCache>
            </c:strRef>
          </c:cat>
          <c:val>
            <c:numRef>
              <c:f>Sheet1!$B$2:$B$4</c:f>
              <c:numCache>
                <c:formatCode>General</c:formatCode>
                <c:ptCount val="3"/>
                <c:pt idx="0">
                  <c:v>45</c:v>
                </c:pt>
                <c:pt idx="1">
                  <c:v>12</c:v>
                </c:pt>
                <c:pt idx="2">
                  <c:v>3</c:v>
                </c:pt>
              </c:numCache>
            </c:numRef>
          </c:val>
          <c:extLst>
            <c:ext xmlns:c16="http://schemas.microsoft.com/office/drawing/2014/chart" uri="{C3380CC4-5D6E-409C-BE32-E72D297353CC}">
              <c16:uniqueId val="{00000000-F8D2-4D54-B716-FDEEA6C235F2}"/>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rtl="0">
            <a:defRPr sz="16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_rels/data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EF834C-6432-43C4-9F61-4959CC88937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F1475396-6D77-4FA1-8F9B-EC359C52F736}">
      <dgm:prSet/>
      <dgm:spPr>
        <a:solidFill>
          <a:srgbClr val="003A40"/>
        </a:solidFill>
        <a:ln>
          <a:solidFill>
            <a:srgbClr val="0D424F"/>
          </a:solidFill>
        </a:ln>
      </dgm:spPr>
      <dgm:t>
        <a:bodyPr/>
        <a:lstStyle/>
        <a:p>
          <a:r>
            <a:rPr lang="en-US" dirty="0"/>
            <a:t>Overall responses to narrative reporting in ED 1 very supportive</a:t>
          </a:r>
          <a:endParaRPr lang="en-GB" dirty="0"/>
        </a:p>
      </dgm:t>
    </dgm:pt>
    <dgm:pt modelId="{A89F9366-DE8B-448A-81A6-22B4683381DD}" type="parTrans" cxnId="{53EF6EE0-D47F-426C-9FC2-B037057E4A2A}">
      <dgm:prSet/>
      <dgm:spPr/>
      <dgm:t>
        <a:bodyPr/>
        <a:lstStyle/>
        <a:p>
          <a:endParaRPr lang="en-GB"/>
        </a:p>
      </dgm:t>
    </dgm:pt>
    <dgm:pt modelId="{377335BE-62F3-44CE-806D-951413059AEA}" type="sibTrans" cxnId="{53EF6EE0-D47F-426C-9FC2-B037057E4A2A}">
      <dgm:prSet/>
      <dgm:spPr/>
      <dgm:t>
        <a:bodyPr/>
        <a:lstStyle/>
        <a:p>
          <a:endParaRPr lang="en-GB"/>
        </a:p>
      </dgm:t>
    </dgm:pt>
    <dgm:pt modelId="{7918C43D-CAD1-4938-B226-D7AB0115CC4E}">
      <dgm:prSet/>
      <dgm:spPr>
        <a:solidFill>
          <a:srgbClr val="00616C"/>
        </a:solidFill>
      </dgm:spPr>
      <dgm:t>
        <a:bodyPr/>
        <a:lstStyle/>
        <a:p>
          <a:r>
            <a:rPr lang="en-US" dirty="0"/>
            <a:t>Would like to explore these areas further </a:t>
          </a:r>
          <a:endParaRPr lang="en-GB" dirty="0"/>
        </a:p>
      </dgm:t>
    </dgm:pt>
    <dgm:pt modelId="{0989744E-F4B2-4F84-A367-7EB248E0148F}" type="parTrans" cxnId="{00C21807-B77D-44D7-8134-8234C76928A8}">
      <dgm:prSet/>
      <dgm:spPr/>
      <dgm:t>
        <a:bodyPr/>
        <a:lstStyle/>
        <a:p>
          <a:endParaRPr lang="en-GB"/>
        </a:p>
      </dgm:t>
    </dgm:pt>
    <dgm:pt modelId="{A0BB9993-C491-410C-B622-F020C78F69CD}" type="sibTrans" cxnId="{00C21807-B77D-44D7-8134-8234C76928A8}">
      <dgm:prSet/>
      <dgm:spPr/>
      <dgm:t>
        <a:bodyPr/>
        <a:lstStyle/>
        <a:p>
          <a:endParaRPr lang="en-GB"/>
        </a:p>
      </dgm:t>
    </dgm:pt>
    <dgm:pt modelId="{2937F28D-9763-4225-9B76-E3F6F6C0E70D}">
      <dgm:prSet/>
      <dgm:spPr/>
      <dgm:t>
        <a:bodyPr/>
        <a:lstStyle/>
        <a:p>
          <a:r>
            <a:rPr lang="en-US"/>
            <a:t>Sensitive information </a:t>
          </a:r>
          <a:endParaRPr lang="en-GB"/>
        </a:p>
      </dgm:t>
    </dgm:pt>
    <dgm:pt modelId="{EA470668-ACCA-411F-8EFA-CA9DD130EB5C}" type="parTrans" cxnId="{0FDCFEF7-BAD0-4EC2-A13C-556675670EAA}">
      <dgm:prSet/>
      <dgm:spPr/>
      <dgm:t>
        <a:bodyPr/>
        <a:lstStyle/>
        <a:p>
          <a:endParaRPr lang="en-GB"/>
        </a:p>
      </dgm:t>
    </dgm:pt>
    <dgm:pt modelId="{86FE1D3F-C475-4535-9C49-08EE3B199FC3}" type="sibTrans" cxnId="{0FDCFEF7-BAD0-4EC2-A13C-556675670EAA}">
      <dgm:prSet/>
      <dgm:spPr/>
      <dgm:t>
        <a:bodyPr/>
        <a:lstStyle/>
        <a:p>
          <a:endParaRPr lang="en-GB"/>
        </a:p>
      </dgm:t>
    </dgm:pt>
    <dgm:pt modelId="{4E376E58-AC5A-486E-9CDE-64DD41AAAF04}">
      <dgm:prSet/>
      <dgm:spPr/>
      <dgm:t>
        <a:bodyPr/>
        <a:lstStyle/>
        <a:p>
          <a:r>
            <a:rPr lang="en-US" dirty="0"/>
            <a:t>The reporting of other information </a:t>
          </a:r>
          <a:endParaRPr lang="en-GB" dirty="0"/>
        </a:p>
      </dgm:t>
    </dgm:pt>
    <dgm:pt modelId="{49BB6384-30E1-496A-AADD-36BBDEB30D38}" type="parTrans" cxnId="{4C023A74-83C0-45FE-A598-69690FD3F258}">
      <dgm:prSet/>
      <dgm:spPr/>
      <dgm:t>
        <a:bodyPr/>
        <a:lstStyle/>
        <a:p>
          <a:endParaRPr lang="en-GB"/>
        </a:p>
      </dgm:t>
    </dgm:pt>
    <dgm:pt modelId="{0C23ED3C-D36C-437C-A732-F5FE0A685D7A}" type="sibTrans" cxnId="{4C023A74-83C0-45FE-A598-69690FD3F258}">
      <dgm:prSet/>
      <dgm:spPr/>
      <dgm:t>
        <a:bodyPr/>
        <a:lstStyle/>
        <a:p>
          <a:endParaRPr lang="en-GB"/>
        </a:p>
      </dgm:t>
    </dgm:pt>
    <dgm:pt modelId="{E3703933-609D-4EAE-8D50-9D313245BA9A}">
      <dgm:prSet/>
      <dgm:spPr/>
      <dgm:t>
        <a:bodyPr/>
        <a:lstStyle/>
        <a:p>
          <a:r>
            <a:rPr lang="en-GB" dirty="0"/>
            <a:t>Sustainability / climate reporting</a:t>
          </a:r>
        </a:p>
      </dgm:t>
    </dgm:pt>
    <dgm:pt modelId="{12DCF4E7-0745-486B-AA85-EA7245473DA5}" type="parTrans" cxnId="{4E3FE89F-2E01-40B8-BCEB-E55CBE4B75C1}">
      <dgm:prSet/>
      <dgm:spPr/>
    </dgm:pt>
    <dgm:pt modelId="{1283ADF0-8C64-4972-9C80-BA3169EEB61F}" type="sibTrans" cxnId="{4E3FE89F-2E01-40B8-BCEB-E55CBE4B75C1}">
      <dgm:prSet/>
      <dgm:spPr/>
    </dgm:pt>
    <dgm:pt modelId="{4C52D72D-140D-4EEA-BE1F-05F721995A40}" type="pres">
      <dgm:prSet presAssocID="{B2EF834C-6432-43C4-9F61-4959CC88937F}" presName="linear" presStyleCnt="0">
        <dgm:presLayoutVars>
          <dgm:animLvl val="lvl"/>
          <dgm:resizeHandles val="exact"/>
        </dgm:presLayoutVars>
      </dgm:prSet>
      <dgm:spPr/>
    </dgm:pt>
    <dgm:pt modelId="{F4BC8637-3D70-44EC-A55F-D5A86B96D011}" type="pres">
      <dgm:prSet presAssocID="{F1475396-6D77-4FA1-8F9B-EC359C52F736}" presName="parentText" presStyleLbl="node1" presStyleIdx="0" presStyleCnt="2">
        <dgm:presLayoutVars>
          <dgm:chMax val="0"/>
          <dgm:bulletEnabled val="1"/>
        </dgm:presLayoutVars>
      </dgm:prSet>
      <dgm:spPr/>
    </dgm:pt>
    <dgm:pt modelId="{C6638897-16AB-40DF-80D6-FEBF21761942}" type="pres">
      <dgm:prSet presAssocID="{377335BE-62F3-44CE-806D-951413059AEA}" presName="spacer" presStyleCnt="0"/>
      <dgm:spPr/>
    </dgm:pt>
    <dgm:pt modelId="{259099C8-6546-4A3F-8126-5754937C035B}" type="pres">
      <dgm:prSet presAssocID="{7918C43D-CAD1-4938-B226-D7AB0115CC4E}" presName="parentText" presStyleLbl="node1" presStyleIdx="1" presStyleCnt="2">
        <dgm:presLayoutVars>
          <dgm:chMax val="0"/>
          <dgm:bulletEnabled val="1"/>
        </dgm:presLayoutVars>
      </dgm:prSet>
      <dgm:spPr/>
    </dgm:pt>
    <dgm:pt modelId="{312D751F-6890-4275-9AA6-921F9D003AAF}" type="pres">
      <dgm:prSet presAssocID="{7918C43D-CAD1-4938-B226-D7AB0115CC4E}" presName="childText" presStyleLbl="revTx" presStyleIdx="0" presStyleCnt="1">
        <dgm:presLayoutVars>
          <dgm:bulletEnabled val="1"/>
        </dgm:presLayoutVars>
      </dgm:prSet>
      <dgm:spPr/>
    </dgm:pt>
  </dgm:ptLst>
  <dgm:cxnLst>
    <dgm:cxn modelId="{00C21807-B77D-44D7-8134-8234C76928A8}" srcId="{B2EF834C-6432-43C4-9F61-4959CC88937F}" destId="{7918C43D-CAD1-4938-B226-D7AB0115CC4E}" srcOrd="1" destOrd="0" parTransId="{0989744E-F4B2-4F84-A367-7EB248E0148F}" sibTransId="{A0BB9993-C491-410C-B622-F020C78F69CD}"/>
    <dgm:cxn modelId="{369D4616-51D8-44D1-B605-23629773087B}" type="presOf" srcId="{B2EF834C-6432-43C4-9F61-4959CC88937F}" destId="{4C52D72D-140D-4EEA-BE1F-05F721995A40}" srcOrd="0" destOrd="0" presId="urn:microsoft.com/office/officeart/2005/8/layout/vList2"/>
    <dgm:cxn modelId="{E5D6E023-877F-431A-B62C-D264AAE9B8CE}" type="presOf" srcId="{4E376E58-AC5A-486E-9CDE-64DD41AAAF04}" destId="{312D751F-6890-4275-9AA6-921F9D003AAF}" srcOrd="0" destOrd="2" presId="urn:microsoft.com/office/officeart/2005/8/layout/vList2"/>
    <dgm:cxn modelId="{F098DA6F-75C0-43F4-B1CC-4D80EF3CB220}" type="presOf" srcId="{F1475396-6D77-4FA1-8F9B-EC359C52F736}" destId="{F4BC8637-3D70-44EC-A55F-D5A86B96D011}" srcOrd="0" destOrd="0" presId="urn:microsoft.com/office/officeart/2005/8/layout/vList2"/>
    <dgm:cxn modelId="{4C023A74-83C0-45FE-A598-69690FD3F258}" srcId="{7918C43D-CAD1-4938-B226-D7AB0115CC4E}" destId="{4E376E58-AC5A-486E-9CDE-64DD41AAAF04}" srcOrd="2" destOrd="0" parTransId="{49BB6384-30E1-496A-AADD-36BBDEB30D38}" sibTransId="{0C23ED3C-D36C-437C-A732-F5FE0A685D7A}"/>
    <dgm:cxn modelId="{050BAA7F-7954-4B18-B96E-525D9F3A7E2A}" type="presOf" srcId="{2937F28D-9763-4225-9B76-E3F6F6C0E70D}" destId="{312D751F-6890-4275-9AA6-921F9D003AAF}" srcOrd="0" destOrd="0" presId="urn:microsoft.com/office/officeart/2005/8/layout/vList2"/>
    <dgm:cxn modelId="{4E3FE89F-2E01-40B8-BCEB-E55CBE4B75C1}" srcId="{7918C43D-CAD1-4938-B226-D7AB0115CC4E}" destId="{E3703933-609D-4EAE-8D50-9D313245BA9A}" srcOrd="1" destOrd="0" parTransId="{12DCF4E7-0745-486B-AA85-EA7245473DA5}" sibTransId="{1283ADF0-8C64-4972-9C80-BA3169EEB61F}"/>
    <dgm:cxn modelId="{F9E9E5BC-CEB8-41F6-AFA8-F1829C4F1090}" type="presOf" srcId="{7918C43D-CAD1-4938-B226-D7AB0115CC4E}" destId="{259099C8-6546-4A3F-8126-5754937C035B}" srcOrd="0" destOrd="0" presId="urn:microsoft.com/office/officeart/2005/8/layout/vList2"/>
    <dgm:cxn modelId="{239D49D0-1D5D-48F9-B6EC-1541D5AA6FA0}" type="presOf" srcId="{E3703933-609D-4EAE-8D50-9D313245BA9A}" destId="{312D751F-6890-4275-9AA6-921F9D003AAF}" srcOrd="0" destOrd="1" presId="urn:microsoft.com/office/officeart/2005/8/layout/vList2"/>
    <dgm:cxn modelId="{53EF6EE0-D47F-426C-9FC2-B037057E4A2A}" srcId="{B2EF834C-6432-43C4-9F61-4959CC88937F}" destId="{F1475396-6D77-4FA1-8F9B-EC359C52F736}" srcOrd="0" destOrd="0" parTransId="{A89F9366-DE8B-448A-81A6-22B4683381DD}" sibTransId="{377335BE-62F3-44CE-806D-951413059AEA}"/>
    <dgm:cxn modelId="{0FDCFEF7-BAD0-4EC2-A13C-556675670EAA}" srcId="{7918C43D-CAD1-4938-B226-D7AB0115CC4E}" destId="{2937F28D-9763-4225-9B76-E3F6F6C0E70D}" srcOrd="0" destOrd="0" parTransId="{EA470668-ACCA-411F-8EFA-CA9DD130EB5C}" sibTransId="{86FE1D3F-C475-4535-9C49-08EE3B199FC3}"/>
    <dgm:cxn modelId="{02317A9F-9C06-4C5D-844A-0A71780164B3}" type="presParOf" srcId="{4C52D72D-140D-4EEA-BE1F-05F721995A40}" destId="{F4BC8637-3D70-44EC-A55F-D5A86B96D011}" srcOrd="0" destOrd="0" presId="urn:microsoft.com/office/officeart/2005/8/layout/vList2"/>
    <dgm:cxn modelId="{9C4105FA-0265-46C4-9725-5498141BF91E}" type="presParOf" srcId="{4C52D72D-140D-4EEA-BE1F-05F721995A40}" destId="{C6638897-16AB-40DF-80D6-FEBF21761942}" srcOrd="1" destOrd="0" presId="urn:microsoft.com/office/officeart/2005/8/layout/vList2"/>
    <dgm:cxn modelId="{3805ED52-9CB1-4003-BB07-5B3B0D779572}" type="presParOf" srcId="{4C52D72D-140D-4EEA-BE1F-05F721995A40}" destId="{259099C8-6546-4A3F-8126-5754937C035B}" srcOrd="2" destOrd="0" presId="urn:microsoft.com/office/officeart/2005/8/layout/vList2"/>
    <dgm:cxn modelId="{49C01B43-BA22-47A6-A273-791FCBFEC060}" type="presParOf" srcId="{4C52D72D-140D-4EEA-BE1F-05F721995A40}" destId="{312D751F-6890-4275-9AA6-921F9D003AAF}"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2DF4877-66DF-4F03-BF05-A5C161DB74E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9761FA81-BE0A-4623-89EE-C678165AC27D}">
      <dgm:prSet phldrT="[Text]"/>
      <dgm:spPr/>
      <dgm:t>
        <a:bodyPr/>
        <a:lstStyle/>
        <a:p>
          <a:endParaRPr lang="en-US" dirty="0"/>
        </a:p>
      </dgm:t>
    </dgm:pt>
    <dgm:pt modelId="{F3757A71-95FB-479C-A426-886A6AAA2D65}" type="parTrans" cxnId="{01E13FB3-33DA-48ED-AA0F-EAB6C3D7F8BF}">
      <dgm:prSet/>
      <dgm:spPr/>
      <dgm:t>
        <a:bodyPr/>
        <a:lstStyle/>
        <a:p>
          <a:endParaRPr lang="en-US"/>
        </a:p>
      </dgm:t>
    </dgm:pt>
    <dgm:pt modelId="{5E696169-DFB4-40F4-981F-C8862BD326D3}" type="sibTrans" cxnId="{01E13FB3-33DA-48ED-AA0F-EAB6C3D7F8BF}">
      <dgm:prSet/>
      <dgm:spPr/>
      <dgm:t>
        <a:bodyPr/>
        <a:lstStyle/>
        <a:p>
          <a:endParaRPr lang="en-US"/>
        </a:p>
      </dgm:t>
    </dgm:pt>
    <dgm:pt modelId="{AF732B7A-EC02-4287-A58E-916E21CD3B14}">
      <dgm:prSet phldrT="[Text]"/>
      <dgm:spPr/>
      <dgm:t>
        <a:bodyPr/>
        <a:lstStyle/>
        <a:p>
          <a:r>
            <a:rPr lang="en-US" dirty="0"/>
            <a:t>Introduction of mandatory narrative reporting already a challenge for many </a:t>
          </a:r>
        </a:p>
      </dgm:t>
    </dgm:pt>
    <dgm:pt modelId="{B5F4F979-8A10-470C-813D-F8E71F0926F0}" type="parTrans" cxnId="{9ED4006A-ED7B-43B4-9C9F-E89FCE651323}">
      <dgm:prSet/>
      <dgm:spPr/>
      <dgm:t>
        <a:bodyPr/>
        <a:lstStyle/>
        <a:p>
          <a:endParaRPr lang="en-US"/>
        </a:p>
      </dgm:t>
    </dgm:pt>
    <dgm:pt modelId="{79171B00-E7BB-4689-9721-3B3BD79F2CD1}" type="sibTrans" cxnId="{9ED4006A-ED7B-43B4-9C9F-E89FCE651323}">
      <dgm:prSet/>
      <dgm:spPr/>
      <dgm:t>
        <a:bodyPr/>
        <a:lstStyle/>
        <a:p>
          <a:endParaRPr lang="en-US"/>
        </a:p>
      </dgm:t>
    </dgm:pt>
    <dgm:pt modelId="{1A4FDE4E-DA37-4053-8109-91B6E74F5824}">
      <dgm:prSet phldrT="[Text]"/>
      <dgm:spPr/>
      <dgm:t>
        <a:bodyPr/>
        <a:lstStyle/>
        <a:p>
          <a:endParaRPr lang="en-US" dirty="0"/>
        </a:p>
      </dgm:t>
    </dgm:pt>
    <dgm:pt modelId="{1548A515-F960-484F-B021-41D3DCEC1A32}" type="parTrans" cxnId="{0E02E05A-D80D-44A9-8E19-94E15793112A}">
      <dgm:prSet/>
      <dgm:spPr/>
      <dgm:t>
        <a:bodyPr/>
        <a:lstStyle/>
        <a:p>
          <a:endParaRPr lang="en-US"/>
        </a:p>
      </dgm:t>
    </dgm:pt>
    <dgm:pt modelId="{1FA9A1D6-330E-4133-AD4F-92270651F619}" type="sibTrans" cxnId="{0E02E05A-D80D-44A9-8E19-94E15793112A}">
      <dgm:prSet/>
      <dgm:spPr/>
      <dgm:t>
        <a:bodyPr/>
        <a:lstStyle/>
        <a:p>
          <a:endParaRPr lang="en-US"/>
        </a:p>
      </dgm:t>
    </dgm:pt>
    <dgm:pt modelId="{AD2FEAD7-A95C-4279-BDD4-05F66591E71A}">
      <dgm:prSet/>
      <dgm:spPr/>
      <dgm:t>
        <a:bodyPr/>
        <a:lstStyle/>
        <a:p>
          <a:pPr marL="171450" lvl="1" indent="0" defTabSz="844550">
            <a:lnSpc>
              <a:spcPct val="90000"/>
            </a:lnSpc>
            <a:spcBef>
              <a:spcPct val="0"/>
            </a:spcBef>
            <a:spcAft>
              <a:spcPct val="15000"/>
            </a:spcAft>
          </a:pPr>
          <a:r>
            <a:rPr lang="en-US" dirty="0"/>
            <a:t>NPOs </a:t>
          </a:r>
          <a:r>
            <a:rPr lang="en-US" i="1" dirty="0"/>
            <a:t>may choose </a:t>
          </a:r>
          <a:r>
            <a:rPr lang="en-US" dirty="0"/>
            <a:t>to report under existing frameworks</a:t>
          </a:r>
        </a:p>
      </dgm:t>
    </dgm:pt>
    <dgm:pt modelId="{C3ABCF22-D65A-4814-AA1D-ACAACF214FE1}" type="parTrans" cxnId="{0DE2EA5F-50A3-4E51-AACC-8BF7D69CBDB8}">
      <dgm:prSet/>
      <dgm:spPr/>
      <dgm:t>
        <a:bodyPr/>
        <a:lstStyle/>
        <a:p>
          <a:endParaRPr lang="en-US"/>
        </a:p>
      </dgm:t>
    </dgm:pt>
    <dgm:pt modelId="{C8FD6360-D9A7-471C-9AAF-88AE1377EC15}" type="sibTrans" cxnId="{0DE2EA5F-50A3-4E51-AACC-8BF7D69CBDB8}">
      <dgm:prSet/>
      <dgm:spPr/>
      <dgm:t>
        <a:bodyPr/>
        <a:lstStyle/>
        <a:p>
          <a:endParaRPr lang="en-US"/>
        </a:p>
      </dgm:t>
    </dgm:pt>
    <dgm:pt modelId="{1862D729-1055-43AE-ABD3-187BE35D3077}">
      <dgm:prSet/>
      <dgm:spPr/>
      <dgm:t>
        <a:bodyPr/>
        <a:lstStyle/>
        <a:p>
          <a:pPr marL="171450" lvl="1" indent="0" defTabSz="844550">
            <a:lnSpc>
              <a:spcPct val="90000"/>
            </a:lnSpc>
            <a:spcBef>
              <a:spcPct val="0"/>
            </a:spcBef>
            <a:spcAft>
              <a:spcPct val="15000"/>
            </a:spcAft>
          </a:pPr>
          <a:r>
            <a:rPr lang="en-US" dirty="0"/>
            <a:t>Keep under review according to due process</a:t>
          </a:r>
        </a:p>
      </dgm:t>
    </dgm:pt>
    <dgm:pt modelId="{EAB14782-7227-4532-B20B-E7C6AECBD6C8}" type="parTrans" cxnId="{032066AC-9FCE-46C0-87BD-BB8C5AE5CCC8}">
      <dgm:prSet/>
      <dgm:spPr/>
      <dgm:t>
        <a:bodyPr/>
        <a:lstStyle/>
        <a:p>
          <a:endParaRPr lang="en-US"/>
        </a:p>
      </dgm:t>
    </dgm:pt>
    <dgm:pt modelId="{98CF5582-3F71-4443-BDDF-D61DDD304FFB}" type="sibTrans" cxnId="{032066AC-9FCE-46C0-87BD-BB8C5AE5CCC8}">
      <dgm:prSet/>
      <dgm:spPr/>
      <dgm:t>
        <a:bodyPr/>
        <a:lstStyle/>
        <a:p>
          <a:endParaRPr lang="en-US"/>
        </a:p>
      </dgm:t>
    </dgm:pt>
    <dgm:pt modelId="{3F991EF3-822E-45CF-B6EC-48431792EB92}">
      <dgm:prSet phldrT="[Text]"/>
      <dgm:spPr/>
      <dgm:t>
        <a:bodyPr/>
        <a:lstStyle/>
        <a:p>
          <a:r>
            <a:rPr lang="en-US" dirty="0"/>
            <a:t>Despite some support and good arguments for inclusion in INPAG…</a:t>
          </a:r>
        </a:p>
      </dgm:t>
    </dgm:pt>
    <dgm:pt modelId="{7DB70ABB-DA36-436D-BCD7-E5C9FC2B9F07}" type="parTrans" cxnId="{C7ECDCB7-526D-44F9-9294-FD3981089905}">
      <dgm:prSet/>
      <dgm:spPr/>
      <dgm:t>
        <a:bodyPr/>
        <a:lstStyle/>
        <a:p>
          <a:endParaRPr lang="en-US"/>
        </a:p>
      </dgm:t>
    </dgm:pt>
    <dgm:pt modelId="{94E38A7A-E9BA-444B-9966-383C05F64217}" type="sibTrans" cxnId="{C7ECDCB7-526D-44F9-9294-FD3981089905}">
      <dgm:prSet/>
      <dgm:spPr/>
      <dgm:t>
        <a:bodyPr/>
        <a:lstStyle/>
        <a:p>
          <a:endParaRPr lang="en-US"/>
        </a:p>
      </dgm:t>
    </dgm:pt>
    <dgm:pt modelId="{DC72D3D1-6BF5-4600-9CC7-6B7FE327FE92}">
      <dgm:prSet/>
      <dgm:spPr/>
      <dgm:t>
        <a:bodyPr/>
        <a:lstStyle/>
        <a:p>
          <a:pPr marL="171450" lvl="1" indent="0" defTabSz="844550">
            <a:lnSpc>
              <a:spcPct val="90000"/>
            </a:lnSpc>
            <a:spcBef>
              <a:spcPct val="0"/>
            </a:spcBef>
            <a:spcAft>
              <a:spcPct val="15000"/>
            </a:spcAft>
          </a:pPr>
          <a:r>
            <a:rPr lang="en-US" dirty="0"/>
            <a:t>Premature to introduce </a:t>
          </a:r>
          <a:r>
            <a:rPr lang="en-US" i="1" dirty="0"/>
            <a:t>mandatory</a:t>
          </a:r>
          <a:r>
            <a:rPr lang="en-US" dirty="0"/>
            <a:t> climate / sustainability reporting now</a:t>
          </a:r>
        </a:p>
      </dgm:t>
    </dgm:pt>
    <dgm:pt modelId="{5C9BD5AC-33A6-4EFB-858F-450EB73370A4}" type="parTrans" cxnId="{9529584C-98C6-4442-85AA-A7C35F1B2039}">
      <dgm:prSet/>
      <dgm:spPr/>
      <dgm:t>
        <a:bodyPr/>
        <a:lstStyle/>
        <a:p>
          <a:endParaRPr lang="en-US"/>
        </a:p>
      </dgm:t>
    </dgm:pt>
    <dgm:pt modelId="{348B052E-8BA9-4B8E-AFCC-437E6A43E325}" type="sibTrans" cxnId="{9529584C-98C6-4442-85AA-A7C35F1B2039}">
      <dgm:prSet/>
      <dgm:spPr/>
      <dgm:t>
        <a:bodyPr/>
        <a:lstStyle/>
        <a:p>
          <a:endParaRPr lang="en-US"/>
        </a:p>
      </dgm:t>
    </dgm:pt>
    <dgm:pt modelId="{2205A0FE-884B-4D38-8827-AB97D44A6744}">
      <dgm:prSet phldrT="[Text]"/>
      <dgm:spPr/>
      <dgm:t>
        <a:bodyPr/>
        <a:lstStyle/>
        <a:p>
          <a:r>
            <a:rPr lang="en-US" dirty="0"/>
            <a:t>Insufficient resources / bandwidth for project in this stage of INPAG</a:t>
          </a:r>
        </a:p>
      </dgm:t>
    </dgm:pt>
    <dgm:pt modelId="{FED92A7C-5C09-4F92-AE14-E5C8C564CC0C}" type="sibTrans" cxnId="{5DA8ACE6-2AEB-45FB-B983-435B443F7EEA}">
      <dgm:prSet/>
      <dgm:spPr/>
      <dgm:t>
        <a:bodyPr/>
        <a:lstStyle/>
        <a:p>
          <a:endParaRPr lang="en-US"/>
        </a:p>
      </dgm:t>
    </dgm:pt>
    <dgm:pt modelId="{1E0C8AF7-679C-4B97-88D1-4CC016A4EE90}" type="parTrans" cxnId="{5DA8ACE6-2AEB-45FB-B983-435B443F7EEA}">
      <dgm:prSet/>
      <dgm:spPr/>
      <dgm:t>
        <a:bodyPr/>
        <a:lstStyle/>
        <a:p>
          <a:endParaRPr lang="en-US"/>
        </a:p>
      </dgm:t>
    </dgm:pt>
    <dgm:pt modelId="{5C979A04-0D5D-46A2-9D3F-15167D958EC7}" type="pres">
      <dgm:prSet presAssocID="{72DF4877-66DF-4F03-BF05-A5C161DB74E5}" presName="linearFlow" presStyleCnt="0">
        <dgm:presLayoutVars>
          <dgm:dir/>
          <dgm:animLvl val="lvl"/>
          <dgm:resizeHandles val="exact"/>
        </dgm:presLayoutVars>
      </dgm:prSet>
      <dgm:spPr/>
    </dgm:pt>
    <dgm:pt modelId="{C1FE760E-CA15-4DC0-8094-45B18092EB06}" type="pres">
      <dgm:prSet presAssocID="{9761FA81-BE0A-4623-89EE-C678165AC27D}" presName="composite" presStyleCnt="0"/>
      <dgm:spPr/>
    </dgm:pt>
    <dgm:pt modelId="{BA353945-7D52-4B8C-9014-B05038D07692}" type="pres">
      <dgm:prSet presAssocID="{9761FA81-BE0A-4623-89EE-C678165AC27D}" presName="parentText" presStyleLbl="alignNode1" presStyleIdx="0" presStyleCnt="2">
        <dgm:presLayoutVars>
          <dgm:chMax val="1"/>
          <dgm:bulletEnabled val="1"/>
        </dgm:presLayoutVars>
      </dgm:prSet>
      <dgm:spPr/>
    </dgm:pt>
    <dgm:pt modelId="{954312AE-1AE0-4BF6-8784-240926AB7468}" type="pres">
      <dgm:prSet presAssocID="{9761FA81-BE0A-4623-89EE-C678165AC27D}" presName="descendantText" presStyleLbl="alignAcc1" presStyleIdx="0" presStyleCnt="2">
        <dgm:presLayoutVars>
          <dgm:bulletEnabled val="1"/>
        </dgm:presLayoutVars>
      </dgm:prSet>
      <dgm:spPr/>
    </dgm:pt>
    <dgm:pt modelId="{7E6A746A-E83B-4608-AB42-6444F9E23A75}" type="pres">
      <dgm:prSet presAssocID="{5E696169-DFB4-40F4-981F-C8862BD326D3}" presName="sp" presStyleCnt="0"/>
      <dgm:spPr/>
    </dgm:pt>
    <dgm:pt modelId="{0BC0102F-2393-45BD-8C35-6AC5F17A7DA1}" type="pres">
      <dgm:prSet presAssocID="{1A4FDE4E-DA37-4053-8109-91B6E74F5824}" presName="composite" presStyleCnt="0"/>
      <dgm:spPr/>
    </dgm:pt>
    <dgm:pt modelId="{2A0839D4-7ED2-4869-AECB-A4329A4FA55C}" type="pres">
      <dgm:prSet presAssocID="{1A4FDE4E-DA37-4053-8109-91B6E74F5824}" presName="parentText" presStyleLbl="alignNode1" presStyleIdx="1" presStyleCnt="2">
        <dgm:presLayoutVars>
          <dgm:chMax val="1"/>
          <dgm:bulletEnabled val="1"/>
        </dgm:presLayoutVars>
      </dgm:prSet>
      <dgm:spPr/>
    </dgm:pt>
    <dgm:pt modelId="{EB2AE095-B5DA-4B84-B834-B05DDF80280D}" type="pres">
      <dgm:prSet presAssocID="{1A4FDE4E-DA37-4053-8109-91B6E74F5824}" presName="descendantText" presStyleLbl="alignAcc1" presStyleIdx="1" presStyleCnt="2">
        <dgm:presLayoutVars>
          <dgm:bulletEnabled val="1"/>
        </dgm:presLayoutVars>
      </dgm:prSet>
      <dgm:spPr/>
    </dgm:pt>
  </dgm:ptLst>
  <dgm:cxnLst>
    <dgm:cxn modelId="{1EF67D1E-4D39-499F-8BD1-C0FFE39D8C4B}" type="presOf" srcId="{1A4FDE4E-DA37-4053-8109-91B6E74F5824}" destId="{2A0839D4-7ED2-4869-AECB-A4329A4FA55C}" srcOrd="0" destOrd="0" presId="urn:microsoft.com/office/officeart/2005/8/layout/chevron2"/>
    <dgm:cxn modelId="{9C57FC2D-251C-4164-8FA4-E0E0A018186B}" type="presOf" srcId="{DC72D3D1-6BF5-4600-9CC7-6B7FE327FE92}" destId="{EB2AE095-B5DA-4B84-B834-B05DDF80280D}" srcOrd="0" destOrd="0" presId="urn:microsoft.com/office/officeart/2005/8/layout/chevron2"/>
    <dgm:cxn modelId="{165F7936-4DD6-41D4-BE00-22CD1A93C935}" type="presOf" srcId="{72DF4877-66DF-4F03-BF05-A5C161DB74E5}" destId="{5C979A04-0D5D-46A2-9D3F-15167D958EC7}" srcOrd="0" destOrd="0" presId="urn:microsoft.com/office/officeart/2005/8/layout/chevron2"/>
    <dgm:cxn modelId="{9D24C93B-EA1B-4199-A32A-CBB1613964B0}" type="presOf" srcId="{AF732B7A-EC02-4287-A58E-916E21CD3B14}" destId="{954312AE-1AE0-4BF6-8784-240926AB7468}" srcOrd="0" destOrd="1" presId="urn:microsoft.com/office/officeart/2005/8/layout/chevron2"/>
    <dgm:cxn modelId="{0DE2EA5F-50A3-4E51-AACC-8BF7D69CBDB8}" srcId="{1A4FDE4E-DA37-4053-8109-91B6E74F5824}" destId="{AD2FEAD7-A95C-4279-BDD4-05F66591E71A}" srcOrd="1" destOrd="0" parTransId="{C3ABCF22-D65A-4814-AA1D-ACAACF214FE1}" sibTransId="{C8FD6360-D9A7-471C-9AAF-88AE1377EC15}"/>
    <dgm:cxn modelId="{BC9B9741-139F-4F4C-A677-7F8CB058671B}" type="presOf" srcId="{9761FA81-BE0A-4623-89EE-C678165AC27D}" destId="{BA353945-7D52-4B8C-9014-B05038D07692}" srcOrd="0" destOrd="0" presId="urn:microsoft.com/office/officeart/2005/8/layout/chevron2"/>
    <dgm:cxn modelId="{9ED4006A-ED7B-43B4-9C9F-E89FCE651323}" srcId="{9761FA81-BE0A-4623-89EE-C678165AC27D}" destId="{AF732B7A-EC02-4287-A58E-916E21CD3B14}" srcOrd="1" destOrd="0" parTransId="{B5F4F979-8A10-470C-813D-F8E71F0926F0}" sibTransId="{79171B00-E7BB-4689-9721-3B3BD79F2CD1}"/>
    <dgm:cxn modelId="{9529584C-98C6-4442-85AA-A7C35F1B2039}" srcId="{1A4FDE4E-DA37-4053-8109-91B6E74F5824}" destId="{DC72D3D1-6BF5-4600-9CC7-6B7FE327FE92}" srcOrd="0" destOrd="0" parTransId="{5C9BD5AC-33A6-4EFB-858F-450EB73370A4}" sibTransId="{348B052E-8BA9-4B8E-AFCC-437E6A43E325}"/>
    <dgm:cxn modelId="{6EA79971-4CFF-4730-8948-4C746B213C15}" type="presOf" srcId="{1862D729-1055-43AE-ABD3-187BE35D3077}" destId="{EB2AE095-B5DA-4B84-B834-B05DDF80280D}" srcOrd="0" destOrd="2" presId="urn:microsoft.com/office/officeart/2005/8/layout/chevron2"/>
    <dgm:cxn modelId="{0E02E05A-D80D-44A9-8E19-94E15793112A}" srcId="{72DF4877-66DF-4F03-BF05-A5C161DB74E5}" destId="{1A4FDE4E-DA37-4053-8109-91B6E74F5824}" srcOrd="1" destOrd="0" parTransId="{1548A515-F960-484F-B021-41D3DCEC1A32}" sibTransId="{1FA9A1D6-330E-4133-AD4F-92270651F619}"/>
    <dgm:cxn modelId="{4D7DDB8A-64E3-41C3-BD05-67BA3866CD0E}" type="presOf" srcId="{AD2FEAD7-A95C-4279-BDD4-05F66591E71A}" destId="{EB2AE095-B5DA-4B84-B834-B05DDF80280D}" srcOrd="0" destOrd="1" presId="urn:microsoft.com/office/officeart/2005/8/layout/chevron2"/>
    <dgm:cxn modelId="{4EB2F69A-1918-4F01-9242-5A536A1587E2}" type="presOf" srcId="{2205A0FE-884B-4D38-8827-AB97D44A6744}" destId="{954312AE-1AE0-4BF6-8784-240926AB7468}" srcOrd="0" destOrd="2" presId="urn:microsoft.com/office/officeart/2005/8/layout/chevron2"/>
    <dgm:cxn modelId="{032066AC-9FCE-46C0-87BD-BB8C5AE5CCC8}" srcId="{1A4FDE4E-DA37-4053-8109-91B6E74F5824}" destId="{1862D729-1055-43AE-ABD3-187BE35D3077}" srcOrd="2" destOrd="0" parTransId="{EAB14782-7227-4532-B20B-E7C6AECBD6C8}" sibTransId="{98CF5582-3F71-4443-BDDF-D61DDD304FFB}"/>
    <dgm:cxn modelId="{01E13FB3-33DA-48ED-AA0F-EAB6C3D7F8BF}" srcId="{72DF4877-66DF-4F03-BF05-A5C161DB74E5}" destId="{9761FA81-BE0A-4623-89EE-C678165AC27D}" srcOrd="0" destOrd="0" parTransId="{F3757A71-95FB-479C-A426-886A6AAA2D65}" sibTransId="{5E696169-DFB4-40F4-981F-C8862BD326D3}"/>
    <dgm:cxn modelId="{C7ECDCB7-526D-44F9-9294-FD3981089905}" srcId="{9761FA81-BE0A-4623-89EE-C678165AC27D}" destId="{3F991EF3-822E-45CF-B6EC-48431792EB92}" srcOrd="0" destOrd="0" parTransId="{7DB70ABB-DA36-436D-BCD7-E5C9FC2B9F07}" sibTransId="{94E38A7A-E9BA-444B-9966-383C05F64217}"/>
    <dgm:cxn modelId="{8235AFBB-7B99-4B5A-8946-A9D73F28DCD4}" type="presOf" srcId="{3F991EF3-822E-45CF-B6EC-48431792EB92}" destId="{954312AE-1AE0-4BF6-8784-240926AB7468}" srcOrd="0" destOrd="0" presId="urn:microsoft.com/office/officeart/2005/8/layout/chevron2"/>
    <dgm:cxn modelId="{5DA8ACE6-2AEB-45FB-B983-435B443F7EEA}" srcId="{9761FA81-BE0A-4623-89EE-C678165AC27D}" destId="{2205A0FE-884B-4D38-8827-AB97D44A6744}" srcOrd="2" destOrd="0" parTransId="{1E0C8AF7-679C-4B97-88D1-4CC016A4EE90}" sibTransId="{FED92A7C-5C09-4F92-AE14-E5C8C564CC0C}"/>
    <dgm:cxn modelId="{F53845D0-35BA-4702-8323-093D92D6EED6}" type="presParOf" srcId="{5C979A04-0D5D-46A2-9D3F-15167D958EC7}" destId="{C1FE760E-CA15-4DC0-8094-45B18092EB06}" srcOrd="0" destOrd="0" presId="urn:microsoft.com/office/officeart/2005/8/layout/chevron2"/>
    <dgm:cxn modelId="{2AD685BB-2E55-470F-A3B5-3A11BBDFB6C9}" type="presParOf" srcId="{C1FE760E-CA15-4DC0-8094-45B18092EB06}" destId="{BA353945-7D52-4B8C-9014-B05038D07692}" srcOrd="0" destOrd="0" presId="urn:microsoft.com/office/officeart/2005/8/layout/chevron2"/>
    <dgm:cxn modelId="{AE242BEF-838A-4683-AD0B-A685B03EAAAB}" type="presParOf" srcId="{C1FE760E-CA15-4DC0-8094-45B18092EB06}" destId="{954312AE-1AE0-4BF6-8784-240926AB7468}" srcOrd="1" destOrd="0" presId="urn:microsoft.com/office/officeart/2005/8/layout/chevron2"/>
    <dgm:cxn modelId="{82D97305-6907-43C3-8352-CB92FF9CB0F1}" type="presParOf" srcId="{5C979A04-0D5D-46A2-9D3F-15167D958EC7}" destId="{7E6A746A-E83B-4608-AB42-6444F9E23A75}" srcOrd="1" destOrd="0" presId="urn:microsoft.com/office/officeart/2005/8/layout/chevron2"/>
    <dgm:cxn modelId="{7378190B-FC7D-47D0-A9C0-F1DB24E6296D}" type="presParOf" srcId="{5C979A04-0D5D-46A2-9D3F-15167D958EC7}" destId="{0BC0102F-2393-45BD-8C35-6AC5F17A7DA1}" srcOrd="2" destOrd="0" presId="urn:microsoft.com/office/officeart/2005/8/layout/chevron2"/>
    <dgm:cxn modelId="{F19476ED-A796-49E5-81F5-1B90110F1F47}" type="presParOf" srcId="{0BC0102F-2393-45BD-8C35-6AC5F17A7DA1}" destId="{2A0839D4-7ED2-4869-AECB-A4329A4FA55C}" srcOrd="0" destOrd="0" presId="urn:microsoft.com/office/officeart/2005/8/layout/chevron2"/>
    <dgm:cxn modelId="{143D2CBE-4137-4026-BED3-83F314413DA9}" type="presParOf" srcId="{0BC0102F-2393-45BD-8C35-6AC5F17A7DA1}" destId="{EB2AE095-B5DA-4B84-B834-B05DDF80280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22698E0-076C-4C0B-852A-8788460592FE}" type="doc">
      <dgm:prSet loTypeId="urn:microsoft.com/office/officeart/2005/8/layout/hList6" loCatId="list" qsTypeId="urn:microsoft.com/office/officeart/2005/8/quickstyle/simple1" qsCatId="simple" csTypeId="urn:microsoft.com/office/officeart/2005/8/colors/accent1_4" csCatId="accent1" phldr="1"/>
      <dgm:spPr/>
      <dgm:t>
        <a:bodyPr/>
        <a:lstStyle/>
        <a:p>
          <a:endParaRPr lang="en-US"/>
        </a:p>
      </dgm:t>
    </dgm:pt>
    <dgm:pt modelId="{D4D9AA37-DE62-4C51-9DDE-26642389A143}">
      <dgm:prSet/>
      <dgm:spPr>
        <a:solidFill>
          <a:srgbClr val="003A40"/>
        </a:solidFill>
      </dgm:spPr>
      <dgm:t>
        <a:bodyPr/>
        <a:lstStyle/>
        <a:p>
          <a:r>
            <a:rPr lang="en-US" dirty="0"/>
            <a:t>Substantial majority agreed overall proposals for scope</a:t>
          </a:r>
        </a:p>
      </dgm:t>
    </dgm:pt>
    <dgm:pt modelId="{29FE180D-4F96-4473-BA45-16037324CD8F}" type="parTrans" cxnId="{CB794EC4-E9AD-41D9-B349-E04F36D767C9}">
      <dgm:prSet/>
      <dgm:spPr/>
      <dgm:t>
        <a:bodyPr/>
        <a:lstStyle/>
        <a:p>
          <a:endParaRPr lang="en-US"/>
        </a:p>
      </dgm:t>
    </dgm:pt>
    <dgm:pt modelId="{F83FA75C-8D4F-4CBE-83E4-9646CD3BC7D7}" type="sibTrans" cxnId="{CB794EC4-E9AD-41D9-B349-E04F36D767C9}">
      <dgm:prSet/>
      <dgm:spPr/>
      <dgm:t>
        <a:bodyPr/>
        <a:lstStyle/>
        <a:p>
          <a:endParaRPr lang="en-US"/>
        </a:p>
      </dgm:t>
    </dgm:pt>
    <dgm:pt modelId="{C98D9AD2-D149-4583-BD81-6BE21C4F2283}">
      <dgm:prSet/>
      <dgm:spPr>
        <a:solidFill>
          <a:srgbClr val="00616C"/>
        </a:solidFill>
      </dgm:spPr>
      <dgm:t>
        <a:bodyPr/>
        <a:lstStyle/>
        <a:p>
          <a:r>
            <a:rPr lang="en-US" dirty="0"/>
            <a:t>Small but significant group supported mandatory inclusion of sustainability reporting</a:t>
          </a:r>
        </a:p>
      </dgm:t>
    </dgm:pt>
    <dgm:pt modelId="{C76B8E70-D8C2-492B-B448-1CD54FAA82A1}" type="parTrans" cxnId="{D9876BF2-6F5E-4FB1-AD32-180B204249B4}">
      <dgm:prSet/>
      <dgm:spPr/>
      <dgm:t>
        <a:bodyPr/>
        <a:lstStyle/>
        <a:p>
          <a:endParaRPr lang="en-US"/>
        </a:p>
      </dgm:t>
    </dgm:pt>
    <dgm:pt modelId="{1E6176E9-049E-430B-9509-1D678DC140BF}" type="sibTrans" cxnId="{D9876BF2-6F5E-4FB1-AD32-180B204249B4}">
      <dgm:prSet/>
      <dgm:spPr/>
      <dgm:t>
        <a:bodyPr/>
        <a:lstStyle/>
        <a:p>
          <a:endParaRPr lang="en-US"/>
        </a:p>
      </dgm:t>
    </dgm:pt>
    <dgm:pt modelId="{3D7D622A-0C46-4F92-8427-B9F661C98B51}">
      <dgm:prSet/>
      <dgm:spPr>
        <a:solidFill>
          <a:srgbClr val="5AABB4"/>
        </a:solidFill>
      </dgm:spPr>
      <dgm:t>
        <a:bodyPr/>
        <a:lstStyle/>
        <a:p>
          <a:r>
            <a:rPr lang="en-US" dirty="0"/>
            <a:t>Previous focus group - majority support for mandatory inclusion</a:t>
          </a:r>
        </a:p>
      </dgm:t>
    </dgm:pt>
    <dgm:pt modelId="{42E58A58-3069-4D0D-9866-05FB32006C8B}" type="parTrans" cxnId="{01114EE6-66EC-49B1-A7BE-F082FBDF9BBD}">
      <dgm:prSet/>
      <dgm:spPr/>
      <dgm:t>
        <a:bodyPr/>
        <a:lstStyle/>
        <a:p>
          <a:endParaRPr lang="en-US"/>
        </a:p>
      </dgm:t>
    </dgm:pt>
    <dgm:pt modelId="{137A4283-BACA-43B7-A91A-3CE0637893B2}" type="sibTrans" cxnId="{01114EE6-66EC-49B1-A7BE-F082FBDF9BBD}">
      <dgm:prSet/>
      <dgm:spPr/>
      <dgm:t>
        <a:bodyPr/>
        <a:lstStyle/>
        <a:p>
          <a:endParaRPr lang="en-US"/>
        </a:p>
      </dgm:t>
    </dgm:pt>
    <dgm:pt modelId="{C9910F59-1EE9-4D39-A1E2-E0EC3CF72FA9}">
      <dgm:prSet/>
      <dgm:spPr/>
      <dgm:t>
        <a:bodyPr/>
        <a:lstStyle/>
        <a:p>
          <a:r>
            <a:rPr lang="en-US" dirty="0"/>
            <a:t>Some suggestions that sustainability reporting should be proportionate or scalable</a:t>
          </a:r>
        </a:p>
      </dgm:t>
    </dgm:pt>
    <dgm:pt modelId="{DB940352-BBE9-47CA-A88C-38677890A4DD}" type="parTrans" cxnId="{31686C64-9A57-4F8B-8EB7-A421DE4210F6}">
      <dgm:prSet/>
      <dgm:spPr/>
      <dgm:t>
        <a:bodyPr/>
        <a:lstStyle/>
        <a:p>
          <a:endParaRPr lang="en-US"/>
        </a:p>
      </dgm:t>
    </dgm:pt>
    <dgm:pt modelId="{CCEB60D6-DD4D-4FF6-BDEE-7B7A136169D2}" type="sibTrans" cxnId="{31686C64-9A57-4F8B-8EB7-A421DE4210F6}">
      <dgm:prSet/>
      <dgm:spPr/>
      <dgm:t>
        <a:bodyPr/>
        <a:lstStyle/>
        <a:p>
          <a:endParaRPr lang="en-US"/>
        </a:p>
      </dgm:t>
    </dgm:pt>
    <dgm:pt modelId="{7154D40E-19C7-49AA-BFCB-A9DDF292E5EA}">
      <dgm:prSet/>
      <dgm:spPr/>
      <dgm:t>
        <a:bodyPr/>
        <a:lstStyle/>
        <a:p>
          <a:r>
            <a:rPr lang="en-US" dirty="0">
              <a:solidFill>
                <a:schemeClr val="tx1"/>
              </a:solidFill>
            </a:rPr>
            <a:t>Comment: Important issue particularly for some NPOs - so it should be mandatory</a:t>
          </a:r>
        </a:p>
      </dgm:t>
    </dgm:pt>
    <dgm:pt modelId="{B7DEA049-8FF0-44AD-B7A2-98160607187D}" type="parTrans" cxnId="{27FA8C28-E98D-4E7C-8D64-45785B10A0C1}">
      <dgm:prSet/>
      <dgm:spPr/>
      <dgm:t>
        <a:bodyPr/>
        <a:lstStyle/>
        <a:p>
          <a:endParaRPr lang="en-GB"/>
        </a:p>
      </dgm:t>
    </dgm:pt>
    <dgm:pt modelId="{9BDE0D68-A0CF-457D-B733-1B8C33DFA7CC}" type="sibTrans" cxnId="{27FA8C28-E98D-4E7C-8D64-45785B10A0C1}">
      <dgm:prSet/>
      <dgm:spPr/>
      <dgm:t>
        <a:bodyPr/>
        <a:lstStyle/>
        <a:p>
          <a:endParaRPr lang="en-GB"/>
        </a:p>
      </dgm:t>
    </dgm:pt>
    <dgm:pt modelId="{E9DA3E09-0EEC-458F-B3A0-00263C859A26}" type="pres">
      <dgm:prSet presAssocID="{722698E0-076C-4C0B-852A-8788460592FE}" presName="Name0" presStyleCnt="0">
        <dgm:presLayoutVars>
          <dgm:dir/>
          <dgm:resizeHandles val="exact"/>
        </dgm:presLayoutVars>
      </dgm:prSet>
      <dgm:spPr/>
    </dgm:pt>
    <dgm:pt modelId="{88C4EF61-614F-47B3-80E4-EC029C4DAAF4}" type="pres">
      <dgm:prSet presAssocID="{D4D9AA37-DE62-4C51-9DDE-26642389A143}" presName="node" presStyleLbl="node1" presStyleIdx="0" presStyleCnt="5">
        <dgm:presLayoutVars>
          <dgm:bulletEnabled val="1"/>
        </dgm:presLayoutVars>
      </dgm:prSet>
      <dgm:spPr/>
    </dgm:pt>
    <dgm:pt modelId="{A7FAFC40-6646-49F1-B5E0-858FD270EA0B}" type="pres">
      <dgm:prSet presAssocID="{F83FA75C-8D4F-4CBE-83E4-9646CD3BC7D7}" presName="sibTrans" presStyleCnt="0"/>
      <dgm:spPr/>
    </dgm:pt>
    <dgm:pt modelId="{89C14431-C222-4BF2-B183-C0A5E881A140}" type="pres">
      <dgm:prSet presAssocID="{C98D9AD2-D149-4583-BD81-6BE21C4F2283}" presName="node" presStyleLbl="node1" presStyleIdx="1" presStyleCnt="5">
        <dgm:presLayoutVars>
          <dgm:bulletEnabled val="1"/>
        </dgm:presLayoutVars>
      </dgm:prSet>
      <dgm:spPr/>
    </dgm:pt>
    <dgm:pt modelId="{80E6A333-21E2-4BD3-BE9C-198AF0013303}" type="pres">
      <dgm:prSet presAssocID="{1E6176E9-049E-430B-9509-1D678DC140BF}" presName="sibTrans" presStyleCnt="0"/>
      <dgm:spPr/>
    </dgm:pt>
    <dgm:pt modelId="{5BD12FAE-6039-4CC4-9870-70899E2757E0}" type="pres">
      <dgm:prSet presAssocID="{7154D40E-19C7-49AA-BFCB-A9DDF292E5EA}" presName="node" presStyleLbl="node1" presStyleIdx="2" presStyleCnt="5">
        <dgm:presLayoutVars>
          <dgm:bulletEnabled val="1"/>
        </dgm:presLayoutVars>
      </dgm:prSet>
      <dgm:spPr/>
    </dgm:pt>
    <dgm:pt modelId="{0AA76809-A9DD-4D25-8847-2D78A513127B}" type="pres">
      <dgm:prSet presAssocID="{9BDE0D68-A0CF-457D-B733-1B8C33DFA7CC}" presName="sibTrans" presStyleCnt="0"/>
      <dgm:spPr/>
    </dgm:pt>
    <dgm:pt modelId="{B6DD6CE1-0EC6-4C8B-B4C9-5B84F0C332F5}" type="pres">
      <dgm:prSet presAssocID="{3D7D622A-0C46-4F92-8427-B9F661C98B51}" presName="node" presStyleLbl="node1" presStyleIdx="3" presStyleCnt="5">
        <dgm:presLayoutVars>
          <dgm:bulletEnabled val="1"/>
        </dgm:presLayoutVars>
      </dgm:prSet>
      <dgm:spPr/>
    </dgm:pt>
    <dgm:pt modelId="{68300CAC-12CC-4398-92AF-59ECE3E06E16}" type="pres">
      <dgm:prSet presAssocID="{137A4283-BACA-43B7-A91A-3CE0637893B2}" presName="sibTrans" presStyleCnt="0"/>
      <dgm:spPr/>
    </dgm:pt>
    <dgm:pt modelId="{10FADD0F-E22C-4A56-8916-566BC8772458}" type="pres">
      <dgm:prSet presAssocID="{C9910F59-1EE9-4D39-A1E2-E0EC3CF72FA9}" presName="node" presStyleLbl="node1" presStyleIdx="4" presStyleCnt="5">
        <dgm:presLayoutVars>
          <dgm:bulletEnabled val="1"/>
        </dgm:presLayoutVars>
      </dgm:prSet>
      <dgm:spPr/>
    </dgm:pt>
  </dgm:ptLst>
  <dgm:cxnLst>
    <dgm:cxn modelId="{27FA8C28-E98D-4E7C-8D64-45785B10A0C1}" srcId="{722698E0-076C-4C0B-852A-8788460592FE}" destId="{7154D40E-19C7-49AA-BFCB-A9DDF292E5EA}" srcOrd="2" destOrd="0" parTransId="{B7DEA049-8FF0-44AD-B7A2-98160607187D}" sibTransId="{9BDE0D68-A0CF-457D-B733-1B8C33DFA7CC}"/>
    <dgm:cxn modelId="{7A060F29-E2B4-4394-AFBF-5AA120F9804D}" type="presOf" srcId="{3D7D622A-0C46-4F92-8427-B9F661C98B51}" destId="{B6DD6CE1-0EC6-4C8B-B4C9-5B84F0C332F5}" srcOrd="0" destOrd="0" presId="urn:microsoft.com/office/officeart/2005/8/layout/hList6"/>
    <dgm:cxn modelId="{31686C64-9A57-4F8B-8EB7-A421DE4210F6}" srcId="{722698E0-076C-4C0B-852A-8788460592FE}" destId="{C9910F59-1EE9-4D39-A1E2-E0EC3CF72FA9}" srcOrd="4" destOrd="0" parTransId="{DB940352-BBE9-47CA-A88C-38677890A4DD}" sibTransId="{CCEB60D6-DD4D-4FF6-BDEE-7B7A136169D2}"/>
    <dgm:cxn modelId="{C2E2525A-46BE-4B3A-81FF-A2691DAB76CD}" type="presOf" srcId="{722698E0-076C-4C0B-852A-8788460592FE}" destId="{E9DA3E09-0EEC-458F-B3A0-00263C859A26}" srcOrd="0" destOrd="0" presId="urn:microsoft.com/office/officeart/2005/8/layout/hList6"/>
    <dgm:cxn modelId="{A0D4CA9D-B69D-4B99-9071-FA587B10D808}" type="presOf" srcId="{D4D9AA37-DE62-4C51-9DDE-26642389A143}" destId="{88C4EF61-614F-47B3-80E4-EC029C4DAAF4}" srcOrd="0" destOrd="0" presId="urn:microsoft.com/office/officeart/2005/8/layout/hList6"/>
    <dgm:cxn modelId="{793322C0-C0C4-4058-ACD6-4F6EC8C31042}" type="presOf" srcId="{C98D9AD2-D149-4583-BD81-6BE21C4F2283}" destId="{89C14431-C222-4BF2-B183-C0A5E881A140}" srcOrd="0" destOrd="0" presId="urn:microsoft.com/office/officeart/2005/8/layout/hList6"/>
    <dgm:cxn modelId="{350D5FC0-A1E9-4BDA-B9DE-7356B9F493EF}" type="presOf" srcId="{C9910F59-1EE9-4D39-A1E2-E0EC3CF72FA9}" destId="{10FADD0F-E22C-4A56-8916-566BC8772458}" srcOrd="0" destOrd="0" presId="urn:microsoft.com/office/officeart/2005/8/layout/hList6"/>
    <dgm:cxn modelId="{CB794EC4-E9AD-41D9-B349-E04F36D767C9}" srcId="{722698E0-076C-4C0B-852A-8788460592FE}" destId="{D4D9AA37-DE62-4C51-9DDE-26642389A143}" srcOrd="0" destOrd="0" parTransId="{29FE180D-4F96-4473-BA45-16037324CD8F}" sibTransId="{F83FA75C-8D4F-4CBE-83E4-9646CD3BC7D7}"/>
    <dgm:cxn modelId="{A65172CF-75CC-4DCE-9BD6-17C0250F45EA}" type="presOf" srcId="{7154D40E-19C7-49AA-BFCB-A9DDF292E5EA}" destId="{5BD12FAE-6039-4CC4-9870-70899E2757E0}" srcOrd="0" destOrd="0" presId="urn:microsoft.com/office/officeart/2005/8/layout/hList6"/>
    <dgm:cxn modelId="{01114EE6-66EC-49B1-A7BE-F082FBDF9BBD}" srcId="{722698E0-076C-4C0B-852A-8788460592FE}" destId="{3D7D622A-0C46-4F92-8427-B9F661C98B51}" srcOrd="3" destOrd="0" parTransId="{42E58A58-3069-4D0D-9866-05FB32006C8B}" sibTransId="{137A4283-BACA-43B7-A91A-3CE0637893B2}"/>
    <dgm:cxn modelId="{D9876BF2-6F5E-4FB1-AD32-180B204249B4}" srcId="{722698E0-076C-4C0B-852A-8788460592FE}" destId="{C98D9AD2-D149-4583-BD81-6BE21C4F2283}" srcOrd="1" destOrd="0" parTransId="{C76B8E70-D8C2-492B-B448-1CD54FAA82A1}" sibTransId="{1E6176E9-049E-430B-9509-1D678DC140BF}"/>
    <dgm:cxn modelId="{022D0055-8FB1-4F75-9D3C-1E6ED2BD3EB7}" type="presParOf" srcId="{E9DA3E09-0EEC-458F-B3A0-00263C859A26}" destId="{88C4EF61-614F-47B3-80E4-EC029C4DAAF4}" srcOrd="0" destOrd="0" presId="urn:microsoft.com/office/officeart/2005/8/layout/hList6"/>
    <dgm:cxn modelId="{AE9DADB7-09FE-4918-98D6-3D9E08EE87EE}" type="presParOf" srcId="{E9DA3E09-0EEC-458F-B3A0-00263C859A26}" destId="{A7FAFC40-6646-49F1-B5E0-858FD270EA0B}" srcOrd="1" destOrd="0" presId="urn:microsoft.com/office/officeart/2005/8/layout/hList6"/>
    <dgm:cxn modelId="{81B01FB1-A86B-47C3-A762-C7D3D928E7DB}" type="presParOf" srcId="{E9DA3E09-0EEC-458F-B3A0-00263C859A26}" destId="{89C14431-C222-4BF2-B183-C0A5E881A140}" srcOrd="2" destOrd="0" presId="urn:microsoft.com/office/officeart/2005/8/layout/hList6"/>
    <dgm:cxn modelId="{CCC9DDA4-7A74-44C8-94CF-CC8902821758}" type="presParOf" srcId="{E9DA3E09-0EEC-458F-B3A0-00263C859A26}" destId="{80E6A333-21E2-4BD3-BE9C-198AF0013303}" srcOrd="3" destOrd="0" presId="urn:microsoft.com/office/officeart/2005/8/layout/hList6"/>
    <dgm:cxn modelId="{22D4C592-DD2B-41B7-BDD8-33DD7D9A8665}" type="presParOf" srcId="{E9DA3E09-0EEC-458F-B3A0-00263C859A26}" destId="{5BD12FAE-6039-4CC4-9870-70899E2757E0}" srcOrd="4" destOrd="0" presId="urn:microsoft.com/office/officeart/2005/8/layout/hList6"/>
    <dgm:cxn modelId="{CF54003F-A50A-4B02-9EFF-DBE6EEB7A57C}" type="presParOf" srcId="{E9DA3E09-0EEC-458F-B3A0-00263C859A26}" destId="{0AA76809-A9DD-4D25-8847-2D78A513127B}" srcOrd="5" destOrd="0" presId="urn:microsoft.com/office/officeart/2005/8/layout/hList6"/>
    <dgm:cxn modelId="{DED59E50-0AF0-4FE0-97F1-9C5E3B793464}" type="presParOf" srcId="{E9DA3E09-0EEC-458F-B3A0-00263C859A26}" destId="{B6DD6CE1-0EC6-4C8B-B4C9-5B84F0C332F5}" srcOrd="6" destOrd="0" presId="urn:microsoft.com/office/officeart/2005/8/layout/hList6"/>
    <dgm:cxn modelId="{0B27A479-BF46-4EA1-93C2-2D94E341413C}" type="presParOf" srcId="{E9DA3E09-0EEC-458F-B3A0-00263C859A26}" destId="{68300CAC-12CC-4398-92AF-59ECE3E06E16}" srcOrd="7" destOrd="0" presId="urn:microsoft.com/office/officeart/2005/8/layout/hList6"/>
    <dgm:cxn modelId="{227C38BC-035D-41E2-AEAA-8F9D9248D393}" type="presParOf" srcId="{E9DA3E09-0EEC-458F-B3A0-00263C859A26}" destId="{10FADD0F-E22C-4A56-8916-566BC8772458}"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3EB98E6-5B28-4C5F-9BC6-675A65556D80}" type="doc">
      <dgm:prSet loTypeId="urn:microsoft.com/office/officeart/2005/8/layout/process4" loCatId="list" qsTypeId="urn:microsoft.com/office/officeart/2005/8/quickstyle/simple1" qsCatId="simple" csTypeId="urn:microsoft.com/office/officeart/2005/8/colors/accent1_4" csCatId="accent1" phldr="1"/>
      <dgm:spPr/>
      <dgm:t>
        <a:bodyPr/>
        <a:lstStyle/>
        <a:p>
          <a:endParaRPr lang="en-GB"/>
        </a:p>
      </dgm:t>
    </dgm:pt>
    <dgm:pt modelId="{09F2708F-7168-4AAA-AB35-3906AB0693E5}">
      <dgm:prSet/>
      <dgm:spPr>
        <a:solidFill>
          <a:srgbClr val="901D41"/>
        </a:solidFill>
      </dgm:spPr>
      <dgm:t>
        <a:bodyPr/>
        <a:lstStyle/>
        <a:p>
          <a:r>
            <a:rPr lang="en-US" dirty="0"/>
            <a:t>Should sustainability reporting be an optional or a mandatory requirement?</a:t>
          </a:r>
          <a:endParaRPr lang="en-GB" dirty="0"/>
        </a:p>
      </dgm:t>
    </dgm:pt>
    <dgm:pt modelId="{81B3147C-2427-4A43-B084-8BA83CCB4490}" type="parTrans" cxnId="{C8D9FB8D-AC31-46EC-93AC-2A900EDCC2D9}">
      <dgm:prSet/>
      <dgm:spPr/>
      <dgm:t>
        <a:bodyPr/>
        <a:lstStyle/>
        <a:p>
          <a:endParaRPr lang="en-GB"/>
        </a:p>
      </dgm:t>
    </dgm:pt>
    <dgm:pt modelId="{CCD38F86-D7FF-4B4B-9F7E-B1F6E615E302}" type="sibTrans" cxnId="{C8D9FB8D-AC31-46EC-93AC-2A900EDCC2D9}">
      <dgm:prSet/>
      <dgm:spPr/>
      <dgm:t>
        <a:bodyPr/>
        <a:lstStyle/>
        <a:p>
          <a:endParaRPr lang="en-GB"/>
        </a:p>
      </dgm:t>
    </dgm:pt>
    <dgm:pt modelId="{ECD26FF7-36DA-4ACF-9B1C-047CEB52E07A}">
      <dgm:prSet/>
      <dgm:spPr>
        <a:solidFill>
          <a:srgbClr val="006A7E"/>
        </a:solidFill>
      </dgm:spPr>
      <dgm:t>
        <a:bodyPr/>
        <a:lstStyle/>
        <a:p>
          <a:r>
            <a:rPr lang="en-US" dirty="0"/>
            <a:t>Should it be proportionate or scalable?</a:t>
          </a:r>
          <a:endParaRPr lang="en-GB" dirty="0"/>
        </a:p>
      </dgm:t>
    </dgm:pt>
    <dgm:pt modelId="{346E55A2-CE19-4B21-BBA5-6CD2F8A8118B}" type="parTrans" cxnId="{D12CA42C-C4F4-4828-BAE3-5FCC1EB6286E}">
      <dgm:prSet/>
      <dgm:spPr/>
      <dgm:t>
        <a:bodyPr/>
        <a:lstStyle/>
        <a:p>
          <a:endParaRPr lang="en-GB"/>
        </a:p>
      </dgm:t>
    </dgm:pt>
    <dgm:pt modelId="{F05310A6-3DED-4149-9DF3-DFFBA8149C9B}" type="sibTrans" cxnId="{D12CA42C-C4F4-4828-BAE3-5FCC1EB6286E}">
      <dgm:prSet/>
      <dgm:spPr/>
      <dgm:t>
        <a:bodyPr/>
        <a:lstStyle/>
        <a:p>
          <a:endParaRPr lang="en-GB"/>
        </a:p>
      </dgm:t>
    </dgm:pt>
    <dgm:pt modelId="{57FD1A55-2032-46C1-B290-24079554CB13}">
      <dgm:prSet/>
      <dgm:spPr>
        <a:solidFill>
          <a:srgbClr val="0D424F"/>
        </a:solidFill>
      </dgm:spPr>
      <dgm:t>
        <a:bodyPr/>
        <a:lstStyle/>
        <a:p>
          <a:r>
            <a:rPr lang="en-US"/>
            <a:t>What would a proportionate approach look like?</a:t>
          </a:r>
          <a:endParaRPr lang="en-GB"/>
        </a:p>
      </dgm:t>
    </dgm:pt>
    <dgm:pt modelId="{BF8990E0-7089-44C5-BCB2-422AC0F69D71}" type="parTrans" cxnId="{7FDBF5DE-05DB-4B31-BCA2-C9FD25558598}">
      <dgm:prSet/>
      <dgm:spPr/>
      <dgm:t>
        <a:bodyPr/>
        <a:lstStyle/>
        <a:p>
          <a:endParaRPr lang="en-GB"/>
        </a:p>
      </dgm:t>
    </dgm:pt>
    <dgm:pt modelId="{09788F4F-ED09-465A-A253-FC2730279F24}" type="sibTrans" cxnId="{7FDBF5DE-05DB-4B31-BCA2-C9FD25558598}">
      <dgm:prSet/>
      <dgm:spPr/>
      <dgm:t>
        <a:bodyPr/>
        <a:lstStyle/>
        <a:p>
          <a:endParaRPr lang="en-GB"/>
        </a:p>
      </dgm:t>
    </dgm:pt>
    <dgm:pt modelId="{95E3A4FF-39B3-4B7C-B4EB-8BE5B41DB4D2}" type="pres">
      <dgm:prSet presAssocID="{43EB98E6-5B28-4C5F-9BC6-675A65556D80}" presName="Name0" presStyleCnt="0">
        <dgm:presLayoutVars>
          <dgm:dir/>
          <dgm:animLvl val="lvl"/>
          <dgm:resizeHandles val="exact"/>
        </dgm:presLayoutVars>
      </dgm:prSet>
      <dgm:spPr/>
    </dgm:pt>
    <dgm:pt modelId="{82D84EFF-3216-4788-A90F-575DF9E0B5E6}" type="pres">
      <dgm:prSet presAssocID="{57FD1A55-2032-46C1-B290-24079554CB13}" presName="boxAndChildren" presStyleCnt="0"/>
      <dgm:spPr/>
    </dgm:pt>
    <dgm:pt modelId="{A384D4E5-52C4-43FF-96F1-73BFD1FA9E19}" type="pres">
      <dgm:prSet presAssocID="{57FD1A55-2032-46C1-B290-24079554CB13}" presName="parentTextBox" presStyleLbl="node1" presStyleIdx="0" presStyleCnt="3"/>
      <dgm:spPr/>
    </dgm:pt>
    <dgm:pt modelId="{48600FDD-F877-422A-AD23-EBC9E6D762A8}" type="pres">
      <dgm:prSet presAssocID="{F05310A6-3DED-4149-9DF3-DFFBA8149C9B}" presName="sp" presStyleCnt="0"/>
      <dgm:spPr/>
    </dgm:pt>
    <dgm:pt modelId="{E9F77B8A-581E-461E-825E-42F9F4DF1A7C}" type="pres">
      <dgm:prSet presAssocID="{ECD26FF7-36DA-4ACF-9B1C-047CEB52E07A}" presName="arrowAndChildren" presStyleCnt="0"/>
      <dgm:spPr/>
    </dgm:pt>
    <dgm:pt modelId="{BFC2128F-A567-422D-B7F5-B45B6EECF981}" type="pres">
      <dgm:prSet presAssocID="{ECD26FF7-36DA-4ACF-9B1C-047CEB52E07A}" presName="parentTextArrow" presStyleLbl="node1" presStyleIdx="1" presStyleCnt="3"/>
      <dgm:spPr/>
    </dgm:pt>
    <dgm:pt modelId="{5E4CECE0-3ECF-4388-B55D-FB158F97614C}" type="pres">
      <dgm:prSet presAssocID="{CCD38F86-D7FF-4B4B-9F7E-B1F6E615E302}" presName="sp" presStyleCnt="0"/>
      <dgm:spPr/>
    </dgm:pt>
    <dgm:pt modelId="{3DF3CDB8-5FF7-4EA1-9A96-5EEE210810DC}" type="pres">
      <dgm:prSet presAssocID="{09F2708F-7168-4AAA-AB35-3906AB0693E5}" presName="arrowAndChildren" presStyleCnt="0"/>
      <dgm:spPr/>
    </dgm:pt>
    <dgm:pt modelId="{CBE3A4D9-FF04-489E-81D4-958281347037}" type="pres">
      <dgm:prSet presAssocID="{09F2708F-7168-4AAA-AB35-3906AB0693E5}" presName="parentTextArrow" presStyleLbl="node1" presStyleIdx="2" presStyleCnt="3"/>
      <dgm:spPr/>
    </dgm:pt>
  </dgm:ptLst>
  <dgm:cxnLst>
    <dgm:cxn modelId="{D12CA42C-C4F4-4828-BAE3-5FCC1EB6286E}" srcId="{43EB98E6-5B28-4C5F-9BC6-675A65556D80}" destId="{ECD26FF7-36DA-4ACF-9B1C-047CEB52E07A}" srcOrd="1" destOrd="0" parTransId="{346E55A2-CE19-4B21-BBA5-6CD2F8A8118B}" sibTransId="{F05310A6-3DED-4149-9DF3-DFFBA8149C9B}"/>
    <dgm:cxn modelId="{FCC6304B-6935-4C61-B740-2D52919C77F5}" type="presOf" srcId="{57FD1A55-2032-46C1-B290-24079554CB13}" destId="{A384D4E5-52C4-43FF-96F1-73BFD1FA9E19}" srcOrd="0" destOrd="0" presId="urn:microsoft.com/office/officeart/2005/8/layout/process4"/>
    <dgm:cxn modelId="{484BB04D-61C3-4DFB-A5F6-F763E4E1CECA}" type="presOf" srcId="{43EB98E6-5B28-4C5F-9BC6-675A65556D80}" destId="{95E3A4FF-39B3-4B7C-B4EB-8BE5B41DB4D2}" srcOrd="0" destOrd="0" presId="urn:microsoft.com/office/officeart/2005/8/layout/process4"/>
    <dgm:cxn modelId="{C8D9FB8D-AC31-46EC-93AC-2A900EDCC2D9}" srcId="{43EB98E6-5B28-4C5F-9BC6-675A65556D80}" destId="{09F2708F-7168-4AAA-AB35-3906AB0693E5}" srcOrd="0" destOrd="0" parTransId="{81B3147C-2427-4A43-B084-8BA83CCB4490}" sibTransId="{CCD38F86-D7FF-4B4B-9F7E-B1F6E615E302}"/>
    <dgm:cxn modelId="{530EB3B3-681D-4561-9D49-FE59805FE3AD}" type="presOf" srcId="{ECD26FF7-36DA-4ACF-9B1C-047CEB52E07A}" destId="{BFC2128F-A567-422D-B7F5-B45B6EECF981}" srcOrd="0" destOrd="0" presId="urn:microsoft.com/office/officeart/2005/8/layout/process4"/>
    <dgm:cxn modelId="{F97867CC-040C-4374-98BF-EF8DAF443510}" type="presOf" srcId="{09F2708F-7168-4AAA-AB35-3906AB0693E5}" destId="{CBE3A4D9-FF04-489E-81D4-958281347037}" srcOrd="0" destOrd="0" presId="urn:microsoft.com/office/officeart/2005/8/layout/process4"/>
    <dgm:cxn modelId="{7FDBF5DE-05DB-4B31-BCA2-C9FD25558598}" srcId="{43EB98E6-5B28-4C5F-9BC6-675A65556D80}" destId="{57FD1A55-2032-46C1-B290-24079554CB13}" srcOrd="2" destOrd="0" parTransId="{BF8990E0-7089-44C5-BCB2-422AC0F69D71}" sibTransId="{09788F4F-ED09-465A-A253-FC2730279F24}"/>
    <dgm:cxn modelId="{5ABC82E4-DA2A-4AD1-A025-F3D66285EC2E}" type="presParOf" srcId="{95E3A4FF-39B3-4B7C-B4EB-8BE5B41DB4D2}" destId="{82D84EFF-3216-4788-A90F-575DF9E0B5E6}" srcOrd="0" destOrd="0" presId="urn:microsoft.com/office/officeart/2005/8/layout/process4"/>
    <dgm:cxn modelId="{02BCF49B-334F-4415-B67E-9EED5C31EFAA}" type="presParOf" srcId="{82D84EFF-3216-4788-A90F-575DF9E0B5E6}" destId="{A384D4E5-52C4-43FF-96F1-73BFD1FA9E19}" srcOrd="0" destOrd="0" presId="urn:microsoft.com/office/officeart/2005/8/layout/process4"/>
    <dgm:cxn modelId="{F083E187-C13C-4C70-BC59-9A0955936FBC}" type="presParOf" srcId="{95E3A4FF-39B3-4B7C-B4EB-8BE5B41DB4D2}" destId="{48600FDD-F877-422A-AD23-EBC9E6D762A8}" srcOrd="1" destOrd="0" presId="urn:microsoft.com/office/officeart/2005/8/layout/process4"/>
    <dgm:cxn modelId="{3292AA18-C1A4-4832-A1AD-855E9BA7ED09}" type="presParOf" srcId="{95E3A4FF-39B3-4B7C-B4EB-8BE5B41DB4D2}" destId="{E9F77B8A-581E-461E-825E-42F9F4DF1A7C}" srcOrd="2" destOrd="0" presId="urn:microsoft.com/office/officeart/2005/8/layout/process4"/>
    <dgm:cxn modelId="{7359EA18-9D72-4586-B91A-FD60ABB98F82}" type="presParOf" srcId="{E9F77B8A-581E-461E-825E-42F9F4DF1A7C}" destId="{BFC2128F-A567-422D-B7F5-B45B6EECF981}" srcOrd="0" destOrd="0" presId="urn:microsoft.com/office/officeart/2005/8/layout/process4"/>
    <dgm:cxn modelId="{37DCAB45-59DB-44D3-9FA4-FC86EE1CBD79}" type="presParOf" srcId="{95E3A4FF-39B3-4B7C-B4EB-8BE5B41DB4D2}" destId="{5E4CECE0-3ECF-4388-B55D-FB158F97614C}" srcOrd="3" destOrd="0" presId="urn:microsoft.com/office/officeart/2005/8/layout/process4"/>
    <dgm:cxn modelId="{FBFEF189-61FC-46D0-B9AB-653275D1B730}" type="presParOf" srcId="{95E3A4FF-39B3-4B7C-B4EB-8BE5B41DB4D2}" destId="{3DF3CDB8-5FF7-4EA1-9A96-5EEE210810DC}" srcOrd="4" destOrd="0" presId="urn:microsoft.com/office/officeart/2005/8/layout/process4"/>
    <dgm:cxn modelId="{85D72E0F-DFDE-45F0-A2FA-B18F84865776}" type="presParOf" srcId="{3DF3CDB8-5FF7-4EA1-9A96-5EEE210810DC}" destId="{CBE3A4D9-FF04-489E-81D4-95828134703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7B98CA6-9E53-4130-A815-8BFD735F1C4F}"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91C08D01-8319-4C96-B106-0E2E3DABD896}">
      <dgm:prSet/>
      <dgm:spPr>
        <a:solidFill>
          <a:srgbClr val="006A7E"/>
        </a:solidFill>
      </dgm:spPr>
      <dgm:t>
        <a:bodyPr/>
        <a:lstStyle/>
        <a:p>
          <a:r>
            <a:rPr lang="en-US" dirty="0"/>
            <a:t>Sensitive information</a:t>
          </a:r>
          <a:endParaRPr lang="en-GB" dirty="0"/>
        </a:p>
      </dgm:t>
    </dgm:pt>
    <dgm:pt modelId="{A68397D9-0B4B-4309-8190-EA9628A43412}" type="parTrans" cxnId="{CE9C430C-797A-41FB-B450-CD0046C1958F}">
      <dgm:prSet/>
      <dgm:spPr/>
      <dgm:t>
        <a:bodyPr/>
        <a:lstStyle/>
        <a:p>
          <a:endParaRPr lang="en-GB"/>
        </a:p>
      </dgm:t>
    </dgm:pt>
    <dgm:pt modelId="{8E8B5301-8469-414A-B753-AB237200EF2C}" type="sibTrans" cxnId="{CE9C430C-797A-41FB-B450-CD0046C1958F}">
      <dgm:prSet/>
      <dgm:spPr/>
      <dgm:t>
        <a:bodyPr/>
        <a:lstStyle/>
        <a:p>
          <a:endParaRPr lang="en-GB"/>
        </a:p>
      </dgm:t>
    </dgm:pt>
    <dgm:pt modelId="{A6CDE5F9-F78B-4623-82E1-D19C544FC786}">
      <dgm:prSet/>
      <dgm:spPr>
        <a:solidFill>
          <a:schemeClr val="bg1">
            <a:lumMod val="85000"/>
            <a:alpha val="90000"/>
          </a:schemeClr>
        </a:solidFill>
      </dgm:spPr>
      <dgm:t>
        <a:bodyPr/>
        <a:lstStyle/>
        <a:p>
          <a:r>
            <a:rPr lang="en-US" dirty="0"/>
            <a:t>Authoritative Guidance?</a:t>
          </a:r>
          <a:endParaRPr lang="en-GB" dirty="0"/>
        </a:p>
      </dgm:t>
    </dgm:pt>
    <dgm:pt modelId="{779CC53A-2D23-4B3E-81AD-32025FEC4651}" type="parTrans" cxnId="{352A39A8-AE3D-4EF3-8C16-043925754BD5}">
      <dgm:prSet/>
      <dgm:spPr/>
      <dgm:t>
        <a:bodyPr/>
        <a:lstStyle/>
        <a:p>
          <a:endParaRPr lang="en-GB"/>
        </a:p>
      </dgm:t>
    </dgm:pt>
    <dgm:pt modelId="{8DC84DD9-27AE-4595-A285-4943D65DEAAC}" type="sibTrans" cxnId="{352A39A8-AE3D-4EF3-8C16-043925754BD5}">
      <dgm:prSet/>
      <dgm:spPr/>
      <dgm:t>
        <a:bodyPr/>
        <a:lstStyle/>
        <a:p>
          <a:endParaRPr lang="en-GB"/>
        </a:p>
      </dgm:t>
    </dgm:pt>
    <dgm:pt modelId="{A51C01EB-BEEF-4C87-8EF0-9F58968DA6E1}">
      <dgm:prSet/>
      <dgm:spPr>
        <a:solidFill>
          <a:schemeClr val="bg1">
            <a:lumMod val="85000"/>
            <a:alpha val="90000"/>
          </a:schemeClr>
        </a:solidFill>
      </dgm:spPr>
      <dgm:t>
        <a:bodyPr/>
        <a:lstStyle/>
        <a:p>
          <a:r>
            <a:rPr lang="en-US" dirty="0"/>
            <a:t>Implementation Guidance?</a:t>
          </a:r>
          <a:endParaRPr lang="en-GB" dirty="0"/>
        </a:p>
      </dgm:t>
    </dgm:pt>
    <dgm:pt modelId="{0E8FEE46-D0ED-4304-AC40-93B16542A865}" type="parTrans" cxnId="{2733A8B3-D555-4E69-A7E8-EDB11022071C}">
      <dgm:prSet/>
      <dgm:spPr/>
      <dgm:t>
        <a:bodyPr/>
        <a:lstStyle/>
        <a:p>
          <a:endParaRPr lang="en-GB"/>
        </a:p>
      </dgm:t>
    </dgm:pt>
    <dgm:pt modelId="{73DB124C-B255-4EA0-8E3D-A8EE4DA19206}" type="sibTrans" cxnId="{2733A8B3-D555-4E69-A7E8-EDB11022071C}">
      <dgm:prSet/>
      <dgm:spPr/>
      <dgm:t>
        <a:bodyPr/>
        <a:lstStyle/>
        <a:p>
          <a:endParaRPr lang="en-GB"/>
        </a:p>
      </dgm:t>
    </dgm:pt>
    <dgm:pt modelId="{2D0F2D02-7FA2-433D-9E53-67F6A3DDFA5F}">
      <dgm:prSet/>
      <dgm:spPr>
        <a:solidFill>
          <a:srgbClr val="006A7E"/>
        </a:solidFill>
      </dgm:spPr>
      <dgm:t>
        <a:bodyPr/>
        <a:lstStyle/>
        <a:p>
          <a:r>
            <a:rPr lang="en-US" dirty="0"/>
            <a:t>Other information</a:t>
          </a:r>
          <a:endParaRPr lang="en-GB" dirty="0"/>
        </a:p>
      </dgm:t>
    </dgm:pt>
    <dgm:pt modelId="{7F632FBA-E0EF-4089-B4B8-B60BEC21A1CF}" type="parTrans" cxnId="{EFCC634C-B184-4B0E-9884-2549EF16644C}">
      <dgm:prSet/>
      <dgm:spPr/>
      <dgm:t>
        <a:bodyPr/>
        <a:lstStyle/>
        <a:p>
          <a:endParaRPr lang="en-GB"/>
        </a:p>
      </dgm:t>
    </dgm:pt>
    <dgm:pt modelId="{F91036FF-B886-4C30-AFA0-B4663D690394}" type="sibTrans" cxnId="{EFCC634C-B184-4B0E-9884-2549EF16644C}">
      <dgm:prSet/>
      <dgm:spPr/>
      <dgm:t>
        <a:bodyPr/>
        <a:lstStyle/>
        <a:p>
          <a:endParaRPr lang="en-GB"/>
        </a:p>
      </dgm:t>
    </dgm:pt>
    <dgm:pt modelId="{4C1373DE-7225-4739-A666-19BDF6F6D496}">
      <dgm:prSet/>
      <dgm:spPr>
        <a:solidFill>
          <a:schemeClr val="bg1">
            <a:lumMod val="85000"/>
          </a:schemeClr>
        </a:solidFill>
      </dgm:spPr>
      <dgm:t>
        <a:bodyPr/>
        <a:lstStyle/>
        <a:p>
          <a:r>
            <a:rPr lang="en-US" dirty="0"/>
            <a:t>Authoritative Guidance?</a:t>
          </a:r>
          <a:endParaRPr lang="en-GB" dirty="0"/>
        </a:p>
      </dgm:t>
    </dgm:pt>
    <dgm:pt modelId="{3D5D22B2-D938-4505-95E2-D610E214A82D}" type="parTrans" cxnId="{CB7FB5AF-2623-4CF9-A948-E81421BD6B8E}">
      <dgm:prSet/>
      <dgm:spPr/>
      <dgm:t>
        <a:bodyPr/>
        <a:lstStyle/>
        <a:p>
          <a:endParaRPr lang="en-US"/>
        </a:p>
      </dgm:t>
    </dgm:pt>
    <dgm:pt modelId="{0587DD88-CA39-49A7-B601-2140E0D41BED}" type="sibTrans" cxnId="{CB7FB5AF-2623-4CF9-A948-E81421BD6B8E}">
      <dgm:prSet/>
      <dgm:spPr/>
      <dgm:t>
        <a:bodyPr/>
        <a:lstStyle/>
        <a:p>
          <a:endParaRPr lang="en-US"/>
        </a:p>
      </dgm:t>
    </dgm:pt>
    <dgm:pt modelId="{1BCB0632-AA37-4BB6-ABD1-C855DD86D2FE}">
      <dgm:prSet/>
      <dgm:spPr>
        <a:solidFill>
          <a:schemeClr val="bg1">
            <a:lumMod val="85000"/>
          </a:schemeClr>
        </a:solidFill>
      </dgm:spPr>
      <dgm:t>
        <a:bodyPr/>
        <a:lstStyle/>
        <a:p>
          <a:r>
            <a:rPr lang="en-US" dirty="0"/>
            <a:t>Implementation Guidance?</a:t>
          </a:r>
          <a:endParaRPr lang="en-GB" dirty="0"/>
        </a:p>
      </dgm:t>
    </dgm:pt>
    <dgm:pt modelId="{26A9557D-9A5A-4EE9-A697-617AE79BE7FD}" type="parTrans" cxnId="{E9CAAAE9-3BA9-4D17-BA72-00EF2B618087}">
      <dgm:prSet/>
      <dgm:spPr/>
      <dgm:t>
        <a:bodyPr/>
        <a:lstStyle/>
        <a:p>
          <a:endParaRPr lang="en-US"/>
        </a:p>
      </dgm:t>
    </dgm:pt>
    <dgm:pt modelId="{2EC2D32A-0471-482D-852F-AA2BC06D4558}" type="sibTrans" cxnId="{E9CAAAE9-3BA9-4D17-BA72-00EF2B618087}">
      <dgm:prSet/>
      <dgm:spPr/>
      <dgm:t>
        <a:bodyPr/>
        <a:lstStyle/>
        <a:p>
          <a:endParaRPr lang="en-US"/>
        </a:p>
      </dgm:t>
    </dgm:pt>
    <dgm:pt modelId="{3600C12D-A7C4-4605-8DF3-64717B02806E}">
      <dgm:prSet/>
      <dgm:spPr>
        <a:solidFill>
          <a:srgbClr val="006A7E"/>
        </a:solidFill>
      </dgm:spPr>
      <dgm:t>
        <a:bodyPr/>
        <a:lstStyle/>
        <a:p>
          <a:r>
            <a:rPr lang="en-US" dirty="0"/>
            <a:t>Sustainability reporting </a:t>
          </a:r>
          <a:endParaRPr lang="en-GB" dirty="0"/>
        </a:p>
      </dgm:t>
    </dgm:pt>
    <dgm:pt modelId="{1DE36507-47EB-4CC7-A5E0-D4B8A8722876}" type="parTrans" cxnId="{485B20BD-BBB6-483D-8EB6-5AF779C9D5D5}">
      <dgm:prSet/>
      <dgm:spPr/>
      <dgm:t>
        <a:bodyPr/>
        <a:lstStyle/>
        <a:p>
          <a:endParaRPr lang="en-US"/>
        </a:p>
      </dgm:t>
    </dgm:pt>
    <dgm:pt modelId="{FC03A00A-9253-43E6-9B96-0AA55E0604D2}" type="sibTrans" cxnId="{485B20BD-BBB6-483D-8EB6-5AF779C9D5D5}">
      <dgm:prSet/>
      <dgm:spPr/>
      <dgm:t>
        <a:bodyPr/>
        <a:lstStyle/>
        <a:p>
          <a:endParaRPr lang="en-US"/>
        </a:p>
      </dgm:t>
    </dgm:pt>
    <dgm:pt modelId="{5FD31F48-0C9E-40D3-B96A-7DD97BFE35F2}">
      <dgm:prSet/>
      <dgm:spPr>
        <a:solidFill>
          <a:schemeClr val="bg1">
            <a:lumMod val="85000"/>
            <a:alpha val="90000"/>
          </a:schemeClr>
        </a:solidFill>
      </dgm:spPr>
      <dgm:t>
        <a:bodyPr/>
        <a:lstStyle/>
        <a:p>
          <a:r>
            <a:rPr lang="en-US" dirty="0"/>
            <a:t>Follow developments</a:t>
          </a:r>
          <a:endParaRPr lang="en-GB" dirty="0"/>
        </a:p>
      </dgm:t>
    </dgm:pt>
    <dgm:pt modelId="{1AB39CFA-5F73-462C-88B2-9B71146D65BD}" type="parTrans" cxnId="{858AAAE5-4ACF-4EC5-924B-B67B55296104}">
      <dgm:prSet/>
      <dgm:spPr/>
      <dgm:t>
        <a:bodyPr/>
        <a:lstStyle/>
        <a:p>
          <a:endParaRPr lang="en-US"/>
        </a:p>
      </dgm:t>
    </dgm:pt>
    <dgm:pt modelId="{3F590D38-F70B-43F2-B8DD-4FB94F13CB3D}" type="sibTrans" cxnId="{858AAAE5-4ACF-4EC5-924B-B67B55296104}">
      <dgm:prSet/>
      <dgm:spPr/>
      <dgm:t>
        <a:bodyPr/>
        <a:lstStyle/>
        <a:p>
          <a:endParaRPr lang="en-US"/>
        </a:p>
      </dgm:t>
    </dgm:pt>
    <dgm:pt modelId="{D80DA333-1DAB-40C5-8162-25A3ABC52621}" type="pres">
      <dgm:prSet presAssocID="{47B98CA6-9E53-4130-A815-8BFD735F1C4F}" presName="Name0" presStyleCnt="0">
        <dgm:presLayoutVars>
          <dgm:dir/>
          <dgm:animLvl val="lvl"/>
          <dgm:resizeHandles/>
        </dgm:presLayoutVars>
      </dgm:prSet>
      <dgm:spPr/>
    </dgm:pt>
    <dgm:pt modelId="{080D8ECC-1F86-42A2-B962-F7409B49139B}" type="pres">
      <dgm:prSet presAssocID="{91C08D01-8319-4C96-B106-0E2E3DABD896}" presName="linNode" presStyleCnt="0"/>
      <dgm:spPr/>
    </dgm:pt>
    <dgm:pt modelId="{068D98CE-B6DA-44E6-98D4-2C90652B142D}" type="pres">
      <dgm:prSet presAssocID="{91C08D01-8319-4C96-B106-0E2E3DABD896}" presName="parentShp" presStyleLbl="node1" presStyleIdx="0" presStyleCnt="3">
        <dgm:presLayoutVars>
          <dgm:bulletEnabled val="1"/>
        </dgm:presLayoutVars>
      </dgm:prSet>
      <dgm:spPr/>
    </dgm:pt>
    <dgm:pt modelId="{27315893-FB49-4E1B-841D-70193B7F9C3F}" type="pres">
      <dgm:prSet presAssocID="{91C08D01-8319-4C96-B106-0E2E3DABD896}" presName="childShp" presStyleLbl="bgAccFollowNode1" presStyleIdx="0" presStyleCnt="3">
        <dgm:presLayoutVars>
          <dgm:bulletEnabled val="1"/>
        </dgm:presLayoutVars>
      </dgm:prSet>
      <dgm:spPr/>
    </dgm:pt>
    <dgm:pt modelId="{A0486719-67C2-43DA-B7F5-CFE9823D1797}" type="pres">
      <dgm:prSet presAssocID="{8E8B5301-8469-414A-B753-AB237200EF2C}" presName="spacing" presStyleCnt="0"/>
      <dgm:spPr/>
    </dgm:pt>
    <dgm:pt modelId="{F6D3ECF1-85FF-4196-9BDE-9EF7B292B5F1}" type="pres">
      <dgm:prSet presAssocID="{3600C12D-A7C4-4605-8DF3-64717B02806E}" presName="linNode" presStyleCnt="0"/>
      <dgm:spPr/>
    </dgm:pt>
    <dgm:pt modelId="{3FB5FBBD-DAC2-484F-8E09-C31809F3B381}" type="pres">
      <dgm:prSet presAssocID="{3600C12D-A7C4-4605-8DF3-64717B02806E}" presName="parentShp" presStyleLbl="node1" presStyleIdx="1" presStyleCnt="3">
        <dgm:presLayoutVars>
          <dgm:bulletEnabled val="1"/>
        </dgm:presLayoutVars>
      </dgm:prSet>
      <dgm:spPr/>
    </dgm:pt>
    <dgm:pt modelId="{1D838A2B-281F-4E63-A0A8-53A4F2C401D9}" type="pres">
      <dgm:prSet presAssocID="{3600C12D-A7C4-4605-8DF3-64717B02806E}" presName="childShp" presStyleLbl="bgAccFollowNode1" presStyleIdx="1" presStyleCnt="3">
        <dgm:presLayoutVars>
          <dgm:bulletEnabled val="1"/>
        </dgm:presLayoutVars>
      </dgm:prSet>
      <dgm:spPr/>
    </dgm:pt>
    <dgm:pt modelId="{15CB2E73-D864-45DE-B95F-991CD0116977}" type="pres">
      <dgm:prSet presAssocID="{FC03A00A-9253-43E6-9B96-0AA55E0604D2}" presName="spacing" presStyleCnt="0"/>
      <dgm:spPr/>
    </dgm:pt>
    <dgm:pt modelId="{61C22004-37CC-4077-8A3B-9DEBE058E323}" type="pres">
      <dgm:prSet presAssocID="{2D0F2D02-7FA2-433D-9E53-67F6A3DDFA5F}" presName="linNode" presStyleCnt="0"/>
      <dgm:spPr/>
    </dgm:pt>
    <dgm:pt modelId="{7B557205-65EA-41B6-864E-AA620E15372D}" type="pres">
      <dgm:prSet presAssocID="{2D0F2D02-7FA2-433D-9E53-67F6A3DDFA5F}" presName="parentShp" presStyleLbl="node1" presStyleIdx="2" presStyleCnt="3">
        <dgm:presLayoutVars>
          <dgm:bulletEnabled val="1"/>
        </dgm:presLayoutVars>
      </dgm:prSet>
      <dgm:spPr/>
    </dgm:pt>
    <dgm:pt modelId="{D0C69CCE-C28E-48CB-B289-968834B186F4}" type="pres">
      <dgm:prSet presAssocID="{2D0F2D02-7FA2-433D-9E53-67F6A3DDFA5F}" presName="childShp" presStyleLbl="bgAccFollowNode1" presStyleIdx="2" presStyleCnt="3">
        <dgm:presLayoutVars>
          <dgm:bulletEnabled val="1"/>
        </dgm:presLayoutVars>
      </dgm:prSet>
      <dgm:spPr/>
    </dgm:pt>
  </dgm:ptLst>
  <dgm:cxnLst>
    <dgm:cxn modelId="{CE9C430C-797A-41FB-B450-CD0046C1958F}" srcId="{47B98CA6-9E53-4130-A815-8BFD735F1C4F}" destId="{91C08D01-8319-4C96-B106-0E2E3DABD896}" srcOrd="0" destOrd="0" parTransId="{A68397D9-0B4B-4309-8190-EA9628A43412}" sibTransId="{8E8B5301-8469-414A-B753-AB237200EF2C}"/>
    <dgm:cxn modelId="{97FA3627-5405-4F07-8145-0EB880E00EEF}" type="presOf" srcId="{A6CDE5F9-F78B-4623-82E1-D19C544FC786}" destId="{27315893-FB49-4E1B-841D-70193B7F9C3F}" srcOrd="0" destOrd="0" presId="urn:microsoft.com/office/officeart/2005/8/layout/vList6"/>
    <dgm:cxn modelId="{6509A338-971D-407C-B390-873F7A976121}" type="presOf" srcId="{2D0F2D02-7FA2-433D-9E53-67F6A3DDFA5F}" destId="{7B557205-65EA-41B6-864E-AA620E15372D}" srcOrd="0" destOrd="0" presId="urn:microsoft.com/office/officeart/2005/8/layout/vList6"/>
    <dgm:cxn modelId="{D4469D43-0B35-4920-9F73-27D5A996CA39}" type="presOf" srcId="{A51C01EB-BEEF-4C87-8EF0-9F58968DA6E1}" destId="{27315893-FB49-4E1B-841D-70193B7F9C3F}" srcOrd="0" destOrd="1" presId="urn:microsoft.com/office/officeart/2005/8/layout/vList6"/>
    <dgm:cxn modelId="{7EB1B147-3DC8-46FD-8B6B-108B771D0C99}" type="presOf" srcId="{5FD31F48-0C9E-40D3-B96A-7DD97BFE35F2}" destId="{1D838A2B-281F-4E63-A0A8-53A4F2C401D9}" srcOrd="0" destOrd="0" presId="urn:microsoft.com/office/officeart/2005/8/layout/vList6"/>
    <dgm:cxn modelId="{EFCC634C-B184-4B0E-9884-2549EF16644C}" srcId="{47B98CA6-9E53-4130-A815-8BFD735F1C4F}" destId="{2D0F2D02-7FA2-433D-9E53-67F6A3DDFA5F}" srcOrd="2" destOrd="0" parTransId="{7F632FBA-E0EF-4089-B4B8-B60BEC21A1CF}" sibTransId="{F91036FF-B886-4C30-AFA0-B4663D690394}"/>
    <dgm:cxn modelId="{B1783A4F-C8FF-44BA-9536-FBA4EE385EF7}" type="presOf" srcId="{1BCB0632-AA37-4BB6-ABD1-C855DD86D2FE}" destId="{D0C69CCE-C28E-48CB-B289-968834B186F4}" srcOrd="0" destOrd="1" presId="urn:microsoft.com/office/officeart/2005/8/layout/vList6"/>
    <dgm:cxn modelId="{1A346188-85A0-4A26-B92D-01EB088C1C82}" type="presOf" srcId="{4C1373DE-7225-4739-A666-19BDF6F6D496}" destId="{D0C69CCE-C28E-48CB-B289-968834B186F4}" srcOrd="0" destOrd="0" presId="urn:microsoft.com/office/officeart/2005/8/layout/vList6"/>
    <dgm:cxn modelId="{352A39A8-AE3D-4EF3-8C16-043925754BD5}" srcId="{91C08D01-8319-4C96-B106-0E2E3DABD896}" destId="{A6CDE5F9-F78B-4623-82E1-D19C544FC786}" srcOrd="0" destOrd="0" parTransId="{779CC53A-2D23-4B3E-81AD-32025FEC4651}" sibTransId="{8DC84DD9-27AE-4595-A285-4943D65DEAAC}"/>
    <dgm:cxn modelId="{CB7FB5AF-2623-4CF9-A948-E81421BD6B8E}" srcId="{2D0F2D02-7FA2-433D-9E53-67F6A3DDFA5F}" destId="{4C1373DE-7225-4739-A666-19BDF6F6D496}" srcOrd="0" destOrd="0" parTransId="{3D5D22B2-D938-4505-95E2-D610E214A82D}" sibTransId="{0587DD88-CA39-49A7-B601-2140E0D41BED}"/>
    <dgm:cxn modelId="{2733A8B3-D555-4E69-A7E8-EDB11022071C}" srcId="{91C08D01-8319-4C96-B106-0E2E3DABD896}" destId="{A51C01EB-BEEF-4C87-8EF0-9F58968DA6E1}" srcOrd="1" destOrd="0" parTransId="{0E8FEE46-D0ED-4304-AC40-93B16542A865}" sibTransId="{73DB124C-B255-4EA0-8E3D-A8EE4DA19206}"/>
    <dgm:cxn modelId="{485B20BD-BBB6-483D-8EB6-5AF779C9D5D5}" srcId="{47B98CA6-9E53-4130-A815-8BFD735F1C4F}" destId="{3600C12D-A7C4-4605-8DF3-64717B02806E}" srcOrd="1" destOrd="0" parTransId="{1DE36507-47EB-4CC7-A5E0-D4B8A8722876}" sibTransId="{FC03A00A-9253-43E6-9B96-0AA55E0604D2}"/>
    <dgm:cxn modelId="{6833E8C5-54C5-4249-8CAD-E4A8FEEA066C}" type="presOf" srcId="{47B98CA6-9E53-4130-A815-8BFD735F1C4F}" destId="{D80DA333-1DAB-40C5-8162-25A3ABC52621}" srcOrd="0" destOrd="0" presId="urn:microsoft.com/office/officeart/2005/8/layout/vList6"/>
    <dgm:cxn modelId="{858AAAE5-4ACF-4EC5-924B-B67B55296104}" srcId="{3600C12D-A7C4-4605-8DF3-64717B02806E}" destId="{5FD31F48-0C9E-40D3-B96A-7DD97BFE35F2}" srcOrd="0" destOrd="0" parTransId="{1AB39CFA-5F73-462C-88B2-9B71146D65BD}" sibTransId="{3F590D38-F70B-43F2-B8DD-4FB94F13CB3D}"/>
    <dgm:cxn modelId="{E9CAAAE9-3BA9-4D17-BA72-00EF2B618087}" srcId="{2D0F2D02-7FA2-433D-9E53-67F6A3DDFA5F}" destId="{1BCB0632-AA37-4BB6-ABD1-C855DD86D2FE}" srcOrd="1" destOrd="0" parTransId="{26A9557D-9A5A-4EE9-A697-617AE79BE7FD}" sibTransId="{2EC2D32A-0471-482D-852F-AA2BC06D4558}"/>
    <dgm:cxn modelId="{4C31EAE9-6A74-4586-866D-D97B1CBBF635}" type="presOf" srcId="{3600C12D-A7C4-4605-8DF3-64717B02806E}" destId="{3FB5FBBD-DAC2-484F-8E09-C31809F3B381}" srcOrd="0" destOrd="0" presId="urn:microsoft.com/office/officeart/2005/8/layout/vList6"/>
    <dgm:cxn modelId="{883FC3EE-EFD2-4AAD-8DF8-CE74063010A9}" type="presOf" srcId="{91C08D01-8319-4C96-B106-0E2E3DABD896}" destId="{068D98CE-B6DA-44E6-98D4-2C90652B142D}" srcOrd="0" destOrd="0" presId="urn:microsoft.com/office/officeart/2005/8/layout/vList6"/>
    <dgm:cxn modelId="{6318F26A-0550-41F2-BD10-AC6B07D7CF95}" type="presParOf" srcId="{D80DA333-1DAB-40C5-8162-25A3ABC52621}" destId="{080D8ECC-1F86-42A2-B962-F7409B49139B}" srcOrd="0" destOrd="0" presId="urn:microsoft.com/office/officeart/2005/8/layout/vList6"/>
    <dgm:cxn modelId="{83DA309C-7B69-46B8-9BFD-E210CBF556AD}" type="presParOf" srcId="{080D8ECC-1F86-42A2-B962-F7409B49139B}" destId="{068D98CE-B6DA-44E6-98D4-2C90652B142D}" srcOrd="0" destOrd="0" presId="urn:microsoft.com/office/officeart/2005/8/layout/vList6"/>
    <dgm:cxn modelId="{8AD7FEEF-D4E3-494F-9CC1-487E2A92A713}" type="presParOf" srcId="{080D8ECC-1F86-42A2-B962-F7409B49139B}" destId="{27315893-FB49-4E1B-841D-70193B7F9C3F}" srcOrd="1" destOrd="0" presId="urn:microsoft.com/office/officeart/2005/8/layout/vList6"/>
    <dgm:cxn modelId="{1C86FD9F-C371-44ED-903E-24340B04742E}" type="presParOf" srcId="{D80DA333-1DAB-40C5-8162-25A3ABC52621}" destId="{A0486719-67C2-43DA-B7F5-CFE9823D1797}" srcOrd="1" destOrd="0" presId="urn:microsoft.com/office/officeart/2005/8/layout/vList6"/>
    <dgm:cxn modelId="{336B258D-568C-476C-9F30-8CA92D2255C6}" type="presParOf" srcId="{D80DA333-1DAB-40C5-8162-25A3ABC52621}" destId="{F6D3ECF1-85FF-4196-9BDE-9EF7B292B5F1}" srcOrd="2" destOrd="0" presId="urn:microsoft.com/office/officeart/2005/8/layout/vList6"/>
    <dgm:cxn modelId="{5B342B5F-4732-46B9-81F7-4A2B80C03EC1}" type="presParOf" srcId="{F6D3ECF1-85FF-4196-9BDE-9EF7B292B5F1}" destId="{3FB5FBBD-DAC2-484F-8E09-C31809F3B381}" srcOrd="0" destOrd="0" presId="urn:microsoft.com/office/officeart/2005/8/layout/vList6"/>
    <dgm:cxn modelId="{5D63E6DF-6E28-4A7D-8BEE-6F5964D6AFC3}" type="presParOf" srcId="{F6D3ECF1-85FF-4196-9BDE-9EF7B292B5F1}" destId="{1D838A2B-281F-4E63-A0A8-53A4F2C401D9}" srcOrd="1" destOrd="0" presId="urn:microsoft.com/office/officeart/2005/8/layout/vList6"/>
    <dgm:cxn modelId="{FEF1EF9A-5B9C-4F49-9EF3-086A6A8F38FF}" type="presParOf" srcId="{D80DA333-1DAB-40C5-8162-25A3ABC52621}" destId="{15CB2E73-D864-45DE-B95F-991CD0116977}" srcOrd="3" destOrd="0" presId="urn:microsoft.com/office/officeart/2005/8/layout/vList6"/>
    <dgm:cxn modelId="{F032A3E0-D2BC-4D69-8DB9-0357BEF206E2}" type="presParOf" srcId="{D80DA333-1DAB-40C5-8162-25A3ABC52621}" destId="{61C22004-37CC-4077-8A3B-9DEBE058E323}" srcOrd="4" destOrd="0" presId="urn:microsoft.com/office/officeart/2005/8/layout/vList6"/>
    <dgm:cxn modelId="{B2BC3DD3-741C-4680-9E2C-219B1DD07B44}" type="presParOf" srcId="{61C22004-37CC-4077-8A3B-9DEBE058E323}" destId="{7B557205-65EA-41B6-864E-AA620E15372D}" srcOrd="0" destOrd="0" presId="urn:microsoft.com/office/officeart/2005/8/layout/vList6"/>
    <dgm:cxn modelId="{4BC8DB94-1E0F-4594-BEB7-3FA7EBB46095}" type="presParOf" srcId="{61C22004-37CC-4077-8A3B-9DEBE058E323}" destId="{D0C69CCE-C28E-48CB-B289-968834B186F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95A48F-89B2-5943-885F-55B6F6B40F36}" type="doc">
      <dgm:prSet loTypeId="urn:microsoft.com/office/officeart/2005/8/layout/radial4" loCatId="" qsTypeId="urn:microsoft.com/office/officeart/2005/8/quickstyle/simple1" qsCatId="simple" csTypeId="urn:microsoft.com/office/officeart/2005/8/colors/accent1_2" csCatId="accent1" phldr="1"/>
      <dgm:spPr/>
      <dgm:t>
        <a:bodyPr/>
        <a:lstStyle/>
        <a:p>
          <a:endParaRPr lang="en-GB"/>
        </a:p>
      </dgm:t>
    </dgm:pt>
    <dgm:pt modelId="{7E64BF01-B047-1F42-A9BA-D1CB8E1D677A}">
      <dgm:prSet phldrT="[Text]"/>
      <dgm:spPr>
        <a:solidFill>
          <a:srgbClr val="901D41"/>
        </a:solidFill>
      </dgm:spPr>
      <dgm:t>
        <a:bodyPr/>
        <a:lstStyle/>
        <a:p>
          <a:r>
            <a:rPr lang="en-GB" dirty="0"/>
            <a:t>Mandatory requirements</a:t>
          </a:r>
        </a:p>
      </dgm:t>
    </dgm:pt>
    <dgm:pt modelId="{54D653FC-EEE9-EC4A-8322-F79B8A37A4DC}" type="parTrans" cxnId="{BED6AA88-41B4-3340-BB85-22434D1C756B}">
      <dgm:prSet/>
      <dgm:spPr/>
      <dgm:t>
        <a:bodyPr/>
        <a:lstStyle/>
        <a:p>
          <a:endParaRPr lang="en-GB"/>
        </a:p>
      </dgm:t>
    </dgm:pt>
    <dgm:pt modelId="{32AD3859-8B87-B84C-AC48-B8B6E80029B3}" type="sibTrans" cxnId="{BED6AA88-41B4-3340-BB85-22434D1C756B}">
      <dgm:prSet/>
      <dgm:spPr/>
      <dgm:t>
        <a:bodyPr/>
        <a:lstStyle/>
        <a:p>
          <a:endParaRPr lang="en-GB"/>
        </a:p>
      </dgm:t>
    </dgm:pt>
    <dgm:pt modelId="{427AA290-400C-C142-88CC-D92CE4C1E83A}">
      <dgm:prSet phldrT="[Text]"/>
      <dgm:spPr>
        <a:solidFill>
          <a:schemeClr val="bg1"/>
        </a:solidFill>
      </dgm:spPr>
      <dgm:t>
        <a:bodyPr/>
        <a:lstStyle/>
        <a:p>
          <a:r>
            <a:rPr lang="en-GB" dirty="0"/>
            <a:t>Performance information</a:t>
          </a:r>
        </a:p>
      </dgm:t>
    </dgm:pt>
    <dgm:pt modelId="{EFC6B0B3-8B71-E344-B33E-259539BFD277}" type="parTrans" cxnId="{4A58D686-A1AC-8148-A181-875937D1183B}">
      <dgm:prSet/>
      <dgm:spPr>
        <a:solidFill>
          <a:schemeClr val="bg1"/>
        </a:solidFill>
      </dgm:spPr>
      <dgm:t>
        <a:bodyPr/>
        <a:lstStyle/>
        <a:p>
          <a:endParaRPr lang="en-GB"/>
        </a:p>
      </dgm:t>
    </dgm:pt>
    <dgm:pt modelId="{0C624638-C201-C440-93B9-C12D88D74083}" type="sibTrans" cxnId="{4A58D686-A1AC-8148-A181-875937D1183B}">
      <dgm:prSet/>
      <dgm:spPr/>
      <dgm:t>
        <a:bodyPr/>
        <a:lstStyle/>
        <a:p>
          <a:endParaRPr lang="en-GB"/>
        </a:p>
      </dgm:t>
    </dgm:pt>
    <dgm:pt modelId="{B9B01BF4-2543-3A47-86EC-01659B61433C}">
      <dgm:prSet phldrT="[Text]"/>
      <dgm:spPr>
        <a:solidFill>
          <a:schemeClr val="bg1"/>
        </a:solidFill>
      </dgm:spPr>
      <dgm:t>
        <a:bodyPr/>
        <a:lstStyle/>
        <a:p>
          <a:r>
            <a:rPr lang="en-GB" dirty="0"/>
            <a:t>Financial statement commentary</a:t>
          </a:r>
        </a:p>
      </dgm:t>
    </dgm:pt>
    <dgm:pt modelId="{95D4B6C0-D9EC-834E-A054-9A486F72A537}" type="parTrans" cxnId="{90709DB2-1BDF-C946-A92E-554220DAF8F0}">
      <dgm:prSet/>
      <dgm:spPr>
        <a:solidFill>
          <a:schemeClr val="bg1"/>
        </a:solidFill>
      </dgm:spPr>
      <dgm:t>
        <a:bodyPr/>
        <a:lstStyle/>
        <a:p>
          <a:endParaRPr lang="en-GB"/>
        </a:p>
      </dgm:t>
    </dgm:pt>
    <dgm:pt modelId="{6C670016-C22F-404D-9D13-CAB4696AE7C6}" type="sibTrans" cxnId="{90709DB2-1BDF-C946-A92E-554220DAF8F0}">
      <dgm:prSet/>
      <dgm:spPr/>
      <dgm:t>
        <a:bodyPr/>
        <a:lstStyle/>
        <a:p>
          <a:endParaRPr lang="en-GB"/>
        </a:p>
      </dgm:t>
    </dgm:pt>
    <dgm:pt modelId="{AC4FE97A-8B9A-5A4F-9229-2074CA7CCBA1}" type="pres">
      <dgm:prSet presAssocID="{7595A48F-89B2-5943-885F-55B6F6B40F36}" presName="cycle" presStyleCnt="0">
        <dgm:presLayoutVars>
          <dgm:chMax val="1"/>
          <dgm:dir/>
          <dgm:animLvl val="ctr"/>
          <dgm:resizeHandles val="exact"/>
        </dgm:presLayoutVars>
      </dgm:prSet>
      <dgm:spPr/>
    </dgm:pt>
    <dgm:pt modelId="{05D9A93D-3C26-2041-99D7-CD09642B5128}" type="pres">
      <dgm:prSet presAssocID="{7E64BF01-B047-1F42-A9BA-D1CB8E1D677A}" presName="centerShape" presStyleLbl="node0" presStyleIdx="0" presStyleCnt="1"/>
      <dgm:spPr/>
    </dgm:pt>
    <dgm:pt modelId="{734FEDC9-8553-CA40-A4C5-94A9355C6D93}" type="pres">
      <dgm:prSet presAssocID="{EFC6B0B3-8B71-E344-B33E-259539BFD277}" presName="parTrans" presStyleLbl="bgSibTrans2D1" presStyleIdx="0" presStyleCnt="2"/>
      <dgm:spPr/>
    </dgm:pt>
    <dgm:pt modelId="{076C35FE-C2E3-7049-8C28-0FB5A0EF3BA2}" type="pres">
      <dgm:prSet presAssocID="{427AA290-400C-C142-88CC-D92CE4C1E83A}" presName="node" presStyleLbl="node1" presStyleIdx="0" presStyleCnt="2">
        <dgm:presLayoutVars>
          <dgm:bulletEnabled val="1"/>
        </dgm:presLayoutVars>
      </dgm:prSet>
      <dgm:spPr/>
    </dgm:pt>
    <dgm:pt modelId="{F3B4EE87-6673-3543-A58F-E220A3A03561}" type="pres">
      <dgm:prSet presAssocID="{95D4B6C0-D9EC-834E-A054-9A486F72A537}" presName="parTrans" presStyleLbl="bgSibTrans2D1" presStyleIdx="1" presStyleCnt="2"/>
      <dgm:spPr/>
    </dgm:pt>
    <dgm:pt modelId="{4E190E87-92A5-E14C-B44B-936623122D10}" type="pres">
      <dgm:prSet presAssocID="{B9B01BF4-2543-3A47-86EC-01659B61433C}" presName="node" presStyleLbl="node1" presStyleIdx="1" presStyleCnt="2">
        <dgm:presLayoutVars>
          <dgm:bulletEnabled val="1"/>
        </dgm:presLayoutVars>
      </dgm:prSet>
      <dgm:spPr/>
    </dgm:pt>
  </dgm:ptLst>
  <dgm:cxnLst>
    <dgm:cxn modelId="{68D00138-2876-9D44-85C4-8A281D7CAA82}" type="presOf" srcId="{EFC6B0B3-8B71-E344-B33E-259539BFD277}" destId="{734FEDC9-8553-CA40-A4C5-94A9355C6D93}" srcOrd="0" destOrd="0" presId="urn:microsoft.com/office/officeart/2005/8/layout/radial4"/>
    <dgm:cxn modelId="{36EFBA3E-5885-3643-838A-FFC64EAA594D}" type="presOf" srcId="{95D4B6C0-D9EC-834E-A054-9A486F72A537}" destId="{F3B4EE87-6673-3543-A58F-E220A3A03561}" srcOrd="0" destOrd="0" presId="urn:microsoft.com/office/officeart/2005/8/layout/radial4"/>
    <dgm:cxn modelId="{6025AE5C-345A-264F-8500-90594FE88DB4}" type="presOf" srcId="{427AA290-400C-C142-88CC-D92CE4C1E83A}" destId="{076C35FE-C2E3-7049-8C28-0FB5A0EF3BA2}" srcOrd="0" destOrd="0" presId="urn:microsoft.com/office/officeart/2005/8/layout/radial4"/>
    <dgm:cxn modelId="{C53C3D6A-AFFB-064C-9306-0B84997212CF}" type="presOf" srcId="{7595A48F-89B2-5943-885F-55B6F6B40F36}" destId="{AC4FE97A-8B9A-5A4F-9229-2074CA7CCBA1}" srcOrd="0" destOrd="0" presId="urn:microsoft.com/office/officeart/2005/8/layout/radial4"/>
    <dgm:cxn modelId="{4A58D686-A1AC-8148-A181-875937D1183B}" srcId="{7E64BF01-B047-1F42-A9BA-D1CB8E1D677A}" destId="{427AA290-400C-C142-88CC-D92CE4C1E83A}" srcOrd="0" destOrd="0" parTransId="{EFC6B0B3-8B71-E344-B33E-259539BFD277}" sibTransId="{0C624638-C201-C440-93B9-C12D88D74083}"/>
    <dgm:cxn modelId="{BED6AA88-41B4-3340-BB85-22434D1C756B}" srcId="{7595A48F-89B2-5943-885F-55B6F6B40F36}" destId="{7E64BF01-B047-1F42-A9BA-D1CB8E1D677A}" srcOrd="0" destOrd="0" parTransId="{54D653FC-EEE9-EC4A-8322-F79B8A37A4DC}" sibTransId="{32AD3859-8B87-B84C-AC48-B8B6E80029B3}"/>
    <dgm:cxn modelId="{7BF979A6-4523-EA4F-9EE1-85A2B0207764}" type="presOf" srcId="{7E64BF01-B047-1F42-A9BA-D1CB8E1D677A}" destId="{05D9A93D-3C26-2041-99D7-CD09642B5128}" srcOrd="0" destOrd="0" presId="urn:microsoft.com/office/officeart/2005/8/layout/radial4"/>
    <dgm:cxn modelId="{615A62A8-CA8A-AF49-8417-0223A80207BF}" type="presOf" srcId="{B9B01BF4-2543-3A47-86EC-01659B61433C}" destId="{4E190E87-92A5-E14C-B44B-936623122D10}" srcOrd="0" destOrd="0" presId="urn:microsoft.com/office/officeart/2005/8/layout/radial4"/>
    <dgm:cxn modelId="{90709DB2-1BDF-C946-A92E-554220DAF8F0}" srcId="{7E64BF01-B047-1F42-A9BA-D1CB8E1D677A}" destId="{B9B01BF4-2543-3A47-86EC-01659B61433C}" srcOrd="1" destOrd="0" parTransId="{95D4B6C0-D9EC-834E-A054-9A486F72A537}" sibTransId="{6C670016-C22F-404D-9D13-CAB4696AE7C6}"/>
    <dgm:cxn modelId="{7AB31F07-99BA-FA4D-812E-5C5B9CF290F8}" type="presParOf" srcId="{AC4FE97A-8B9A-5A4F-9229-2074CA7CCBA1}" destId="{05D9A93D-3C26-2041-99D7-CD09642B5128}" srcOrd="0" destOrd="0" presId="urn:microsoft.com/office/officeart/2005/8/layout/radial4"/>
    <dgm:cxn modelId="{ABF884BE-F212-3144-9B06-C84CEB867D77}" type="presParOf" srcId="{AC4FE97A-8B9A-5A4F-9229-2074CA7CCBA1}" destId="{734FEDC9-8553-CA40-A4C5-94A9355C6D93}" srcOrd="1" destOrd="0" presId="urn:microsoft.com/office/officeart/2005/8/layout/radial4"/>
    <dgm:cxn modelId="{33F9A75A-633E-6340-9A3E-9D3B43A238DE}" type="presParOf" srcId="{AC4FE97A-8B9A-5A4F-9229-2074CA7CCBA1}" destId="{076C35FE-C2E3-7049-8C28-0FB5A0EF3BA2}" srcOrd="2" destOrd="0" presId="urn:microsoft.com/office/officeart/2005/8/layout/radial4"/>
    <dgm:cxn modelId="{BE6A0288-5199-E240-A43F-E55632CF3903}" type="presParOf" srcId="{AC4FE97A-8B9A-5A4F-9229-2074CA7CCBA1}" destId="{F3B4EE87-6673-3543-A58F-E220A3A03561}" srcOrd="3" destOrd="0" presId="urn:microsoft.com/office/officeart/2005/8/layout/radial4"/>
    <dgm:cxn modelId="{C11F9E15-00FC-F44C-A062-82F4B1ACB72C}" type="presParOf" srcId="{AC4FE97A-8B9A-5A4F-9229-2074CA7CCBA1}" destId="{4E190E87-92A5-E14C-B44B-936623122D10}"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AE448F-5BD0-654D-8EA3-1B8667D4C0BA}" type="doc">
      <dgm:prSet loTypeId="urn:microsoft.com/office/officeart/2005/8/layout/cycle6" loCatId="" qsTypeId="urn:microsoft.com/office/officeart/2005/8/quickstyle/simple1" qsCatId="simple" csTypeId="urn:microsoft.com/office/officeart/2005/8/colors/accent1_2" csCatId="accent1" phldr="1"/>
      <dgm:spPr/>
      <dgm:t>
        <a:bodyPr/>
        <a:lstStyle/>
        <a:p>
          <a:endParaRPr lang="en-GB"/>
        </a:p>
      </dgm:t>
    </dgm:pt>
    <dgm:pt modelId="{5FC6342F-040D-5A41-A8FC-DC4EF279FEE4}">
      <dgm:prSet phldrT="[Text]"/>
      <dgm:spPr>
        <a:solidFill>
          <a:srgbClr val="006A7E"/>
        </a:solidFill>
      </dgm:spPr>
      <dgm:t>
        <a:bodyPr/>
        <a:lstStyle/>
        <a:p>
          <a:r>
            <a:rPr lang="en-GB" dirty="0"/>
            <a:t>Overview</a:t>
          </a:r>
        </a:p>
      </dgm:t>
    </dgm:pt>
    <dgm:pt modelId="{79CFDE2C-CFF1-8044-A00D-97DE1FBBD7BE}" type="parTrans" cxnId="{43C903CB-A37C-0643-A3CC-662E0032A850}">
      <dgm:prSet/>
      <dgm:spPr/>
      <dgm:t>
        <a:bodyPr/>
        <a:lstStyle/>
        <a:p>
          <a:endParaRPr lang="en-GB"/>
        </a:p>
      </dgm:t>
    </dgm:pt>
    <dgm:pt modelId="{7A65AACE-B03B-1241-BB37-45BA1C1609B5}" type="sibTrans" cxnId="{43C903CB-A37C-0643-A3CC-662E0032A850}">
      <dgm:prSet/>
      <dgm:spPr>
        <a:ln w="38100">
          <a:solidFill>
            <a:srgbClr val="901D41"/>
          </a:solidFill>
        </a:ln>
      </dgm:spPr>
      <dgm:t>
        <a:bodyPr/>
        <a:lstStyle/>
        <a:p>
          <a:endParaRPr lang="en-GB"/>
        </a:p>
      </dgm:t>
    </dgm:pt>
    <dgm:pt modelId="{84C69D8B-38C1-4746-BD3F-453AEBB19491}">
      <dgm:prSet phldrT="[Text]"/>
      <dgm:spPr>
        <a:solidFill>
          <a:srgbClr val="006A7E"/>
        </a:solidFill>
      </dgm:spPr>
      <dgm:t>
        <a:bodyPr/>
        <a:lstStyle/>
        <a:p>
          <a:r>
            <a:rPr lang="en-GB" dirty="0"/>
            <a:t>Performance information</a:t>
          </a:r>
        </a:p>
      </dgm:t>
    </dgm:pt>
    <dgm:pt modelId="{141842C5-8702-5445-858B-7343A66AD068}" type="parTrans" cxnId="{17C04333-8D68-8243-BB14-4D742ACAC0B8}">
      <dgm:prSet/>
      <dgm:spPr/>
      <dgm:t>
        <a:bodyPr/>
        <a:lstStyle/>
        <a:p>
          <a:endParaRPr lang="en-GB"/>
        </a:p>
      </dgm:t>
    </dgm:pt>
    <dgm:pt modelId="{2E42F931-6001-7040-AB30-862EECEBE234}" type="sibTrans" cxnId="{17C04333-8D68-8243-BB14-4D742ACAC0B8}">
      <dgm:prSet/>
      <dgm:spPr>
        <a:ln w="38100">
          <a:solidFill>
            <a:srgbClr val="901D41"/>
          </a:solidFill>
        </a:ln>
      </dgm:spPr>
      <dgm:t>
        <a:bodyPr/>
        <a:lstStyle/>
        <a:p>
          <a:endParaRPr lang="en-GB"/>
        </a:p>
      </dgm:t>
    </dgm:pt>
    <dgm:pt modelId="{50736DDA-D4C7-784B-8DAA-6F81F624AA1C}">
      <dgm:prSet phldrT="[Text]"/>
      <dgm:spPr>
        <a:solidFill>
          <a:srgbClr val="006A7E"/>
        </a:solidFill>
      </dgm:spPr>
      <dgm:t>
        <a:bodyPr/>
        <a:lstStyle/>
        <a:p>
          <a:r>
            <a:rPr lang="en-GB" dirty="0"/>
            <a:t>Financial objectives and strategies</a:t>
          </a:r>
        </a:p>
      </dgm:t>
    </dgm:pt>
    <dgm:pt modelId="{D309F453-FE5E-AF44-8502-BD870F2562AB}" type="parTrans" cxnId="{38729882-F6A4-7746-9485-03CA741FD7F5}">
      <dgm:prSet/>
      <dgm:spPr/>
      <dgm:t>
        <a:bodyPr/>
        <a:lstStyle/>
        <a:p>
          <a:endParaRPr lang="en-GB"/>
        </a:p>
      </dgm:t>
    </dgm:pt>
    <dgm:pt modelId="{779AEEFB-0385-9B46-BDA0-C21F4F24D7D5}" type="sibTrans" cxnId="{38729882-F6A4-7746-9485-03CA741FD7F5}">
      <dgm:prSet/>
      <dgm:spPr>
        <a:ln w="38100">
          <a:solidFill>
            <a:srgbClr val="901D41"/>
          </a:solidFill>
        </a:ln>
      </dgm:spPr>
      <dgm:t>
        <a:bodyPr/>
        <a:lstStyle/>
        <a:p>
          <a:endParaRPr lang="en-GB"/>
        </a:p>
      </dgm:t>
    </dgm:pt>
    <dgm:pt modelId="{94072474-DE40-7E4E-9869-00FE88391C74}">
      <dgm:prSet phldrT="[Text]"/>
      <dgm:spPr>
        <a:solidFill>
          <a:srgbClr val="006A7E"/>
        </a:solidFill>
      </dgm:spPr>
      <dgm:t>
        <a:bodyPr/>
        <a:lstStyle/>
        <a:p>
          <a:r>
            <a:rPr lang="en-GB" dirty="0"/>
            <a:t>Analysis of financial statements</a:t>
          </a:r>
        </a:p>
      </dgm:t>
    </dgm:pt>
    <dgm:pt modelId="{FCAFC44A-F36D-184B-BFF8-5A14F7B774CF}" type="parTrans" cxnId="{EA00AACB-C800-6C48-963B-589DD6286D69}">
      <dgm:prSet/>
      <dgm:spPr/>
      <dgm:t>
        <a:bodyPr/>
        <a:lstStyle/>
        <a:p>
          <a:endParaRPr lang="en-GB"/>
        </a:p>
      </dgm:t>
    </dgm:pt>
    <dgm:pt modelId="{4916E59F-6110-5C40-80D8-843DF6E5E86D}" type="sibTrans" cxnId="{EA00AACB-C800-6C48-963B-589DD6286D69}">
      <dgm:prSet/>
      <dgm:spPr>
        <a:ln w="38100">
          <a:solidFill>
            <a:srgbClr val="901D41"/>
          </a:solidFill>
        </a:ln>
      </dgm:spPr>
      <dgm:t>
        <a:bodyPr/>
        <a:lstStyle/>
        <a:p>
          <a:endParaRPr lang="en-GB"/>
        </a:p>
      </dgm:t>
    </dgm:pt>
    <dgm:pt modelId="{3A263EA4-55FE-7740-B674-CEA75C7FD923}">
      <dgm:prSet phldrT="[Text]"/>
      <dgm:spPr>
        <a:solidFill>
          <a:srgbClr val="006A7E"/>
        </a:solidFill>
      </dgm:spPr>
      <dgm:t>
        <a:bodyPr/>
        <a:lstStyle/>
        <a:p>
          <a:r>
            <a:rPr lang="en-GB" dirty="0"/>
            <a:t>Risks and uncertainties</a:t>
          </a:r>
        </a:p>
      </dgm:t>
    </dgm:pt>
    <dgm:pt modelId="{FD123585-4E2D-614F-A2D1-AA0B747345B7}" type="parTrans" cxnId="{766009FD-F0B1-6E4E-A704-7843781845C2}">
      <dgm:prSet/>
      <dgm:spPr/>
      <dgm:t>
        <a:bodyPr/>
        <a:lstStyle/>
        <a:p>
          <a:endParaRPr lang="en-GB"/>
        </a:p>
      </dgm:t>
    </dgm:pt>
    <dgm:pt modelId="{AB6B30D4-DDA8-0945-A022-AAB42F298263}" type="sibTrans" cxnId="{766009FD-F0B1-6E4E-A704-7843781845C2}">
      <dgm:prSet/>
      <dgm:spPr>
        <a:ln w="38100">
          <a:solidFill>
            <a:srgbClr val="901D41"/>
          </a:solidFill>
        </a:ln>
      </dgm:spPr>
      <dgm:t>
        <a:bodyPr/>
        <a:lstStyle/>
        <a:p>
          <a:endParaRPr lang="en-GB"/>
        </a:p>
      </dgm:t>
    </dgm:pt>
    <dgm:pt modelId="{3EB6CA6E-78FB-5B42-8614-1BE736362280}" type="pres">
      <dgm:prSet presAssocID="{05AE448F-5BD0-654D-8EA3-1B8667D4C0BA}" presName="cycle" presStyleCnt="0">
        <dgm:presLayoutVars>
          <dgm:dir/>
          <dgm:resizeHandles val="exact"/>
        </dgm:presLayoutVars>
      </dgm:prSet>
      <dgm:spPr/>
    </dgm:pt>
    <dgm:pt modelId="{07D1C4D6-190F-9D48-B46B-051DD2FEEFC9}" type="pres">
      <dgm:prSet presAssocID="{5FC6342F-040D-5A41-A8FC-DC4EF279FEE4}" presName="node" presStyleLbl="node1" presStyleIdx="0" presStyleCnt="5" custRadScaleRad="100779">
        <dgm:presLayoutVars>
          <dgm:bulletEnabled val="1"/>
        </dgm:presLayoutVars>
      </dgm:prSet>
      <dgm:spPr/>
    </dgm:pt>
    <dgm:pt modelId="{0BE91559-1B14-2F4D-B0E7-D909A14784EB}" type="pres">
      <dgm:prSet presAssocID="{5FC6342F-040D-5A41-A8FC-DC4EF279FEE4}" presName="spNode" presStyleCnt="0"/>
      <dgm:spPr/>
    </dgm:pt>
    <dgm:pt modelId="{DBAACC34-28E4-AE42-9F4D-053E238FB552}" type="pres">
      <dgm:prSet presAssocID="{7A65AACE-B03B-1241-BB37-45BA1C1609B5}" presName="sibTrans" presStyleLbl="sibTrans1D1" presStyleIdx="0" presStyleCnt="5"/>
      <dgm:spPr/>
    </dgm:pt>
    <dgm:pt modelId="{3FBD5A36-ABA0-104E-8CAF-54193DAC60BA}" type="pres">
      <dgm:prSet presAssocID="{84C69D8B-38C1-4746-BD3F-453AEBB19491}" presName="node" presStyleLbl="node1" presStyleIdx="1" presStyleCnt="5">
        <dgm:presLayoutVars>
          <dgm:bulletEnabled val="1"/>
        </dgm:presLayoutVars>
      </dgm:prSet>
      <dgm:spPr/>
    </dgm:pt>
    <dgm:pt modelId="{3CC666AE-E746-FB45-ACAA-AB65B45A2CCE}" type="pres">
      <dgm:prSet presAssocID="{84C69D8B-38C1-4746-BD3F-453AEBB19491}" presName="spNode" presStyleCnt="0"/>
      <dgm:spPr/>
    </dgm:pt>
    <dgm:pt modelId="{D4D58B2E-32C3-5E4F-A3B9-8C15FAF7B2CE}" type="pres">
      <dgm:prSet presAssocID="{2E42F931-6001-7040-AB30-862EECEBE234}" presName="sibTrans" presStyleLbl="sibTrans1D1" presStyleIdx="1" presStyleCnt="5"/>
      <dgm:spPr/>
    </dgm:pt>
    <dgm:pt modelId="{CB72C17D-0227-4848-AAF2-56ECA171A1F4}" type="pres">
      <dgm:prSet presAssocID="{50736DDA-D4C7-784B-8DAA-6F81F624AA1C}" presName="node" presStyleLbl="node1" presStyleIdx="2" presStyleCnt="5">
        <dgm:presLayoutVars>
          <dgm:bulletEnabled val="1"/>
        </dgm:presLayoutVars>
      </dgm:prSet>
      <dgm:spPr/>
    </dgm:pt>
    <dgm:pt modelId="{CAAFAC26-2EFF-824B-9488-0E39F1F5E02F}" type="pres">
      <dgm:prSet presAssocID="{50736DDA-D4C7-784B-8DAA-6F81F624AA1C}" presName="spNode" presStyleCnt="0"/>
      <dgm:spPr/>
    </dgm:pt>
    <dgm:pt modelId="{40E130ED-AE84-A745-B5E3-6506C7E0E420}" type="pres">
      <dgm:prSet presAssocID="{779AEEFB-0385-9B46-BDA0-C21F4F24D7D5}" presName="sibTrans" presStyleLbl="sibTrans1D1" presStyleIdx="2" presStyleCnt="5"/>
      <dgm:spPr/>
    </dgm:pt>
    <dgm:pt modelId="{B536C799-A0DC-914C-BD2A-D711F4A92D6F}" type="pres">
      <dgm:prSet presAssocID="{94072474-DE40-7E4E-9869-00FE88391C74}" presName="node" presStyleLbl="node1" presStyleIdx="3" presStyleCnt="5">
        <dgm:presLayoutVars>
          <dgm:bulletEnabled val="1"/>
        </dgm:presLayoutVars>
      </dgm:prSet>
      <dgm:spPr/>
    </dgm:pt>
    <dgm:pt modelId="{1C5A9A48-3DAC-B144-937D-A95D6CB3872F}" type="pres">
      <dgm:prSet presAssocID="{94072474-DE40-7E4E-9869-00FE88391C74}" presName="spNode" presStyleCnt="0"/>
      <dgm:spPr/>
    </dgm:pt>
    <dgm:pt modelId="{65C4745B-4395-0D4C-8FED-CFFF08E439ED}" type="pres">
      <dgm:prSet presAssocID="{4916E59F-6110-5C40-80D8-843DF6E5E86D}" presName="sibTrans" presStyleLbl="sibTrans1D1" presStyleIdx="3" presStyleCnt="5"/>
      <dgm:spPr/>
    </dgm:pt>
    <dgm:pt modelId="{123F26FD-D30A-2B44-AD29-B039885D4F9D}" type="pres">
      <dgm:prSet presAssocID="{3A263EA4-55FE-7740-B674-CEA75C7FD923}" presName="node" presStyleLbl="node1" presStyleIdx="4" presStyleCnt="5">
        <dgm:presLayoutVars>
          <dgm:bulletEnabled val="1"/>
        </dgm:presLayoutVars>
      </dgm:prSet>
      <dgm:spPr/>
    </dgm:pt>
    <dgm:pt modelId="{1E7A6D07-0898-994A-BB85-3D36C8A5DAE9}" type="pres">
      <dgm:prSet presAssocID="{3A263EA4-55FE-7740-B674-CEA75C7FD923}" presName="spNode" presStyleCnt="0"/>
      <dgm:spPr/>
    </dgm:pt>
    <dgm:pt modelId="{8F08732A-9E36-C34C-B3B9-0921539BDE77}" type="pres">
      <dgm:prSet presAssocID="{AB6B30D4-DDA8-0945-A022-AAB42F298263}" presName="sibTrans" presStyleLbl="sibTrans1D1" presStyleIdx="4" presStyleCnt="5"/>
      <dgm:spPr/>
    </dgm:pt>
  </dgm:ptLst>
  <dgm:cxnLst>
    <dgm:cxn modelId="{F536DC02-8288-E446-B9A6-4F7ECE9B67BC}" type="presOf" srcId="{5FC6342F-040D-5A41-A8FC-DC4EF279FEE4}" destId="{07D1C4D6-190F-9D48-B46B-051DD2FEEFC9}" srcOrd="0" destOrd="0" presId="urn:microsoft.com/office/officeart/2005/8/layout/cycle6"/>
    <dgm:cxn modelId="{8805AF24-93E7-E04D-A9CB-E4DD8DC4FE5A}" type="presOf" srcId="{50736DDA-D4C7-784B-8DAA-6F81F624AA1C}" destId="{CB72C17D-0227-4848-AAF2-56ECA171A1F4}" srcOrd="0" destOrd="0" presId="urn:microsoft.com/office/officeart/2005/8/layout/cycle6"/>
    <dgm:cxn modelId="{17C04333-8D68-8243-BB14-4D742ACAC0B8}" srcId="{05AE448F-5BD0-654D-8EA3-1B8667D4C0BA}" destId="{84C69D8B-38C1-4746-BD3F-453AEBB19491}" srcOrd="1" destOrd="0" parTransId="{141842C5-8702-5445-858B-7343A66AD068}" sibTransId="{2E42F931-6001-7040-AB30-862EECEBE234}"/>
    <dgm:cxn modelId="{B76F094D-8206-EF4A-8540-DD7710002CD9}" type="presOf" srcId="{05AE448F-5BD0-654D-8EA3-1B8667D4C0BA}" destId="{3EB6CA6E-78FB-5B42-8614-1BE736362280}" srcOrd="0" destOrd="0" presId="urn:microsoft.com/office/officeart/2005/8/layout/cycle6"/>
    <dgm:cxn modelId="{AD40A26F-107B-6B40-B732-3E347570B65B}" type="presOf" srcId="{3A263EA4-55FE-7740-B674-CEA75C7FD923}" destId="{123F26FD-D30A-2B44-AD29-B039885D4F9D}" srcOrd="0" destOrd="0" presId="urn:microsoft.com/office/officeart/2005/8/layout/cycle6"/>
    <dgm:cxn modelId="{780DA17A-109C-9242-A6B9-BA7BC27CB56E}" type="presOf" srcId="{94072474-DE40-7E4E-9869-00FE88391C74}" destId="{B536C799-A0DC-914C-BD2A-D711F4A92D6F}" srcOrd="0" destOrd="0" presId="urn:microsoft.com/office/officeart/2005/8/layout/cycle6"/>
    <dgm:cxn modelId="{449E807C-BF3A-6B42-A752-4E53D2D8D38E}" type="presOf" srcId="{4916E59F-6110-5C40-80D8-843DF6E5E86D}" destId="{65C4745B-4395-0D4C-8FED-CFFF08E439ED}" srcOrd="0" destOrd="0" presId="urn:microsoft.com/office/officeart/2005/8/layout/cycle6"/>
    <dgm:cxn modelId="{38729882-F6A4-7746-9485-03CA741FD7F5}" srcId="{05AE448F-5BD0-654D-8EA3-1B8667D4C0BA}" destId="{50736DDA-D4C7-784B-8DAA-6F81F624AA1C}" srcOrd="2" destOrd="0" parTransId="{D309F453-FE5E-AF44-8502-BD870F2562AB}" sibTransId="{779AEEFB-0385-9B46-BDA0-C21F4F24D7D5}"/>
    <dgm:cxn modelId="{21C20E83-4055-2048-9CCD-7DA3E0C07095}" type="presOf" srcId="{2E42F931-6001-7040-AB30-862EECEBE234}" destId="{D4D58B2E-32C3-5E4F-A3B9-8C15FAF7B2CE}" srcOrd="0" destOrd="0" presId="urn:microsoft.com/office/officeart/2005/8/layout/cycle6"/>
    <dgm:cxn modelId="{5E07E285-8A21-D742-99A0-19CE96B48A25}" type="presOf" srcId="{AB6B30D4-DDA8-0945-A022-AAB42F298263}" destId="{8F08732A-9E36-C34C-B3B9-0921539BDE77}" srcOrd="0" destOrd="0" presId="urn:microsoft.com/office/officeart/2005/8/layout/cycle6"/>
    <dgm:cxn modelId="{704A20B8-2C48-0E42-953C-D6A1FBEFF6BB}" type="presOf" srcId="{7A65AACE-B03B-1241-BB37-45BA1C1609B5}" destId="{DBAACC34-28E4-AE42-9F4D-053E238FB552}" srcOrd="0" destOrd="0" presId="urn:microsoft.com/office/officeart/2005/8/layout/cycle6"/>
    <dgm:cxn modelId="{43C903CB-A37C-0643-A3CC-662E0032A850}" srcId="{05AE448F-5BD0-654D-8EA3-1B8667D4C0BA}" destId="{5FC6342F-040D-5A41-A8FC-DC4EF279FEE4}" srcOrd="0" destOrd="0" parTransId="{79CFDE2C-CFF1-8044-A00D-97DE1FBBD7BE}" sibTransId="{7A65AACE-B03B-1241-BB37-45BA1C1609B5}"/>
    <dgm:cxn modelId="{EA00AACB-C800-6C48-963B-589DD6286D69}" srcId="{05AE448F-5BD0-654D-8EA3-1B8667D4C0BA}" destId="{94072474-DE40-7E4E-9869-00FE88391C74}" srcOrd="3" destOrd="0" parTransId="{FCAFC44A-F36D-184B-BFF8-5A14F7B774CF}" sibTransId="{4916E59F-6110-5C40-80D8-843DF6E5E86D}"/>
    <dgm:cxn modelId="{7F39EADA-B1EF-FC47-9462-BBD7668521FD}" type="presOf" srcId="{779AEEFB-0385-9B46-BDA0-C21F4F24D7D5}" destId="{40E130ED-AE84-A745-B5E3-6506C7E0E420}" srcOrd="0" destOrd="0" presId="urn:microsoft.com/office/officeart/2005/8/layout/cycle6"/>
    <dgm:cxn modelId="{B5FBBBE2-4283-CA46-8FE9-3555DA6126AC}" type="presOf" srcId="{84C69D8B-38C1-4746-BD3F-453AEBB19491}" destId="{3FBD5A36-ABA0-104E-8CAF-54193DAC60BA}" srcOrd="0" destOrd="0" presId="urn:microsoft.com/office/officeart/2005/8/layout/cycle6"/>
    <dgm:cxn modelId="{766009FD-F0B1-6E4E-A704-7843781845C2}" srcId="{05AE448F-5BD0-654D-8EA3-1B8667D4C0BA}" destId="{3A263EA4-55FE-7740-B674-CEA75C7FD923}" srcOrd="4" destOrd="0" parTransId="{FD123585-4E2D-614F-A2D1-AA0B747345B7}" sibTransId="{AB6B30D4-DDA8-0945-A022-AAB42F298263}"/>
    <dgm:cxn modelId="{F338632D-B833-124F-AA70-B49D8592773F}" type="presParOf" srcId="{3EB6CA6E-78FB-5B42-8614-1BE736362280}" destId="{07D1C4D6-190F-9D48-B46B-051DD2FEEFC9}" srcOrd="0" destOrd="0" presId="urn:microsoft.com/office/officeart/2005/8/layout/cycle6"/>
    <dgm:cxn modelId="{B079B8B3-43AA-054E-A02E-0E06A9C993D8}" type="presParOf" srcId="{3EB6CA6E-78FB-5B42-8614-1BE736362280}" destId="{0BE91559-1B14-2F4D-B0E7-D909A14784EB}" srcOrd="1" destOrd="0" presId="urn:microsoft.com/office/officeart/2005/8/layout/cycle6"/>
    <dgm:cxn modelId="{E24B304E-0238-6148-B734-D8154738F0FA}" type="presParOf" srcId="{3EB6CA6E-78FB-5B42-8614-1BE736362280}" destId="{DBAACC34-28E4-AE42-9F4D-053E238FB552}" srcOrd="2" destOrd="0" presId="urn:microsoft.com/office/officeart/2005/8/layout/cycle6"/>
    <dgm:cxn modelId="{7C12F9D5-9B89-9244-88B5-77A5B6F24AC6}" type="presParOf" srcId="{3EB6CA6E-78FB-5B42-8614-1BE736362280}" destId="{3FBD5A36-ABA0-104E-8CAF-54193DAC60BA}" srcOrd="3" destOrd="0" presId="urn:microsoft.com/office/officeart/2005/8/layout/cycle6"/>
    <dgm:cxn modelId="{55614D62-1CDA-1942-9ABB-792212B563C0}" type="presParOf" srcId="{3EB6CA6E-78FB-5B42-8614-1BE736362280}" destId="{3CC666AE-E746-FB45-ACAA-AB65B45A2CCE}" srcOrd="4" destOrd="0" presId="urn:microsoft.com/office/officeart/2005/8/layout/cycle6"/>
    <dgm:cxn modelId="{B2336DC4-C8F8-304E-9CF4-BC4E5D0345EC}" type="presParOf" srcId="{3EB6CA6E-78FB-5B42-8614-1BE736362280}" destId="{D4D58B2E-32C3-5E4F-A3B9-8C15FAF7B2CE}" srcOrd="5" destOrd="0" presId="urn:microsoft.com/office/officeart/2005/8/layout/cycle6"/>
    <dgm:cxn modelId="{B62278D3-97BC-7643-878C-E1ECFC27185D}" type="presParOf" srcId="{3EB6CA6E-78FB-5B42-8614-1BE736362280}" destId="{CB72C17D-0227-4848-AAF2-56ECA171A1F4}" srcOrd="6" destOrd="0" presId="urn:microsoft.com/office/officeart/2005/8/layout/cycle6"/>
    <dgm:cxn modelId="{3E393BC9-ED3D-C243-8106-4AE0905BEA4A}" type="presParOf" srcId="{3EB6CA6E-78FB-5B42-8614-1BE736362280}" destId="{CAAFAC26-2EFF-824B-9488-0E39F1F5E02F}" srcOrd="7" destOrd="0" presId="urn:microsoft.com/office/officeart/2005/8/layout/cycle6"/>
    <dgm:cxn modelId="{C957225D-F68F-AE46-AA1A-5E2FBE9B511E}" type="presParOf" srcId="{3EB6CA6E-78FB-5B42-8614-1BE736362280}" destId="{40E130ED-AE84-A745-B5E3-6506C7E0E420}" srcOrd="8" destOrd="0" presId="urn:microsoft.com/office/officeart/2005/8/layout/cycle6"/>
    <dgm:cxn modelId="{041B12EB-09A7-BB46-90F9-B854F24AE525}" type="presParOf" srcId="{3EB6CA6E-78FB-5B42-8614-1BE736362280}" destId="{B536C799-A0DC-914C-BD2A-D711F4A92D6F}" srcOrd="9" destOrd="0" presId="urn:microsoft.com/office/officeart/2005/8/layout/cycle6"/>
    <dgm:cxn modelId="{A957B825-36F1-BF43-AAFD-7E6AEFCEDAB8}" type="presParOf" srcId="{3EB6CA6E-78FB-5B42-8614-1BE736362280}" destId="{1C5A9A48-3DAC-B144-937D-A95D6CB3872F}" srcOrd="10" destOrd="0" presId="urn:microsoft.com/office/officeart/2005/8/layout/cycle6"/>
    <dgm:cxn modelId="{59362B8C-8A7B-F44B-A05A-CFCF2E7A80D1}" type="presParOf" srcId="{3EB6CA6E-78FB-5B42-8614-1BE736362280}" destId="{65C4745B-4395-0D4C-8FED-CFFF08E439ED}" srcOrd="11" destOrd="0" presId="urn:microsoft.com/office/officeart/2005/8/layout/cycle6"/>
    <dgm:cxn modelId="{0E644D16-814C-D641-A258-375037CF626B}" type="presParOf" srcId="{3EB6CA6E-78FB-5B42-8614-1BE736362280}" destId="{123F26FD-D30A-2B44-AD29-B039885D4F9D}" srcOrd="12" destOrd="0" presId="urn:microsoft.com/office/officeart/2005/8/layout/cycle6"/>
    <dgm:cxn modelId="{92D5B0E1-52E9-0547-AE56-A4B3FF72C3DC}" type="presParOf" srcId="{3EB6CA6E-78FB-5B42-8614-1BE736362280}" destId="{1E7A6D07-0898-994A-BB85-3D36C8A5DAE9}" srcOrd="13" destOrd="0" presId="urn:microsoft.com/office/officeart/2005/8/layout/cycle6"/>
    <dgm:cxn modelId="{5A224437-A4CC-6844-A139-5B3469EF2606}" type="presParOf" srcId="{3EB6CA6E-78FB-5B42-8614-1BE736362280}" destId="{8F08732A-9E36-C34C-B3B9-0921539BDE77}" srcOrd="14" destOrd="0" presId="urn:microsoft.com/office/officeart/2005/8/layout/cycle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4A2F21-125D-2443-953B-0ACD53A0E30F}" type="doc">
      <dgm:prSet loTypeId="urn:microsoft.com/office/officeart/2005/8/layout/venn1" loCatId="" qsTypeId="urn:microsoft.com/office/officeart/2005/8/quickstyle/simple1" qsCatId="simple" csTypeId="urn:microsoft.com/office/officeart/2005/8/colors/colorful3" csCatId="colorful" phldr="1"/>
      <dgm:spPr/>
    </dgm:pt>
    <dgm:pt modelId="{6C532C2C-8952-4E46-9CAB-7E9017AC4947}">
      <dgm:prSet phldrT="[Text]"/>
      <dgm:spPr>
        <a:solidFill>
          <a:srgbClr val="006A7E">
            <a:alpha val="50000"/>
          </a:srgbClr>
        </a:solidFill>
      </dgm:spPr>
      <dgm:t>
        <a:bodyPr/>
        <a:lstStyle/>
        <a:p>
          <a:r>
            <a:rPr lang="en-GB" dirty="0">
              <a:solidFill>
                <a:schemeClr val="tx1"/>
              </a:solidFill>
            </a:rPr>
            <a:t>Nature of activities</a:t>
          </a:r>
        </a:p>
      </dgm:t>
    </dgm:pt>
    <dgm:pt modelId="{58C6E46A-E8CD-224B-832D-08020D89E30C}" type="parTrans" cxnId="{74830B4B-51AB-2348-A0AC-B90503BE4AC0}">
      <dgm:prSet/>
      <dgm:spPr/>
      <dgm:t>
        <a:bodyPr/>
        <a:lstStyle/>
        <a:p>
          <a:endParaRPr lang="en-GB"/>
        </a:p>
      </dgm:t>
    </dgm:pt>
    <dgm:pt modelId="{41C48D13-BC63-8848-9A98-BF7CBDA78513}" type="sibTrans" cxnId="{74830B4B-51AB-2348-A0AC-B90503BE4AC0}">
      <dgm:prSet/>
      <dgm:spPr/>
      <dgm:t>
        <a:bodyPr/>
        <a:lstStyle/>
        <a:p>
          <a:endParaRPr lang="en-GB"/>
        </a:p>
      </dgm:t>
    </dgm:pt>
    <dgm:pt modelId="{5699F5FA-49C0-8B46-8856-76E531F1916A}">
      <dgm:prSet phldrT="[Text]"/>
      <dgm:spPr>
        <a:solidFill>
          <a:schemeClr val="accent5">
            <a:lumMod val="40000"/>
            <a:lumOff val="60000"/>
            <a:alpha val="50000"/>
          </a:schemeClr>
        </a:solidFill>
      </dgm:spPr>
      <dgm:t>
        <a:bodyPr/>
        <a:lstStyle/>
        <a:p>
          <a:r>
            <a:rPr lang="en-GB" dirty="0"/>
            <a:t>Identities</a:t>
          </a:r>
        </a:p>
      </dgm:t>
    </dgm:pt>
    <dgm:pt modelId="{6BA30F62-3E0F-1249-84CB-C8D633AA8775}" type="parTrans" cxnId="{BE0F54F2-0483-BF4B-B2B2-4A1692884F66}">
      <dgm:prSet/>
      <dgm:spPr/>
      <dgm:t>
        <a:bodyPr/>
        <a:lstStyle/>
        <a:p>
          <a:endParaRPr lang="en-GB"/>
        </a:p>
      </dgm:t>
    </dgm:pt>
    <dgm:pt modelId="{EC178DC5-D6D6-2E44-A8B4-0E0CE0D061B1}" type="sibTrans" cxnId="{BE0F54F2-0483-BF4B-B2B2-4A1692884F66}">
      <dgm:prSet/>
      <dgm:spPr/>
      <dgm:t>
        <a:bodyPr/>
        <a:lstStyle/>
        <a:p>
          <a:endParaRPr lang="en-GB"/>
        </a:p>
      </dgm:t>
    </dgm:pt>
    <dgm:pt modelId="{DFE74C23-7717-D047-8411-AA749FCFA743}">
      <dgm:prSet phldrT="[Text]"/>
      <dgm:spPr>
        <a:solidFill>
          <a:srgbClr val="003A40">
            <a:alpha val="50000"/>
          </a:srgbClr>
        </a:solidFill>
      </dgm:spPr>
      <dgm:t>
        <a:bodyPr/>
        <a:lstStyle/>
        <a:p>
          <a:r>
            <a:rPr lang="en-GB" dirty="0">
              <a:solidFill>
                <a:schemeClr val="bg1"/>
              </a:solidFill>
            </a:rPr>
            <a:t>Geographical scope</a:t>
          </a:r>
        </a:p>
      </dgm:t>
    </dgm:pt>
    <dgm:pt modelId="{0DF29EFE-F91B-F940-B214-C6844DCCC2BD}" type="parTrans" cxnId="{DC41DE0C-BEE3-F748-89A3-FD6C5C1CDEAE}">
      <dgm:prSet/>
      <dgm:spPr/>
      <dgm:t>
        <a:bodyPr/>
        <a:lstStyle/>
        <a:p>
          <a:endParaRPr lang="en-GB"/>
        </a:p>
      </dgm:t>
    </dgm:pt>
    <dgm:pt modelId="{828F8939-A26B-974A-99F1-53366DD45669}" type="sibTrans" cxnId="{DC41DE0C-BEE3-F748-89A3-FD6C5C1CDEAE}">
      <dgm:prSet/>
      <dgm:spPr/>
      <dgm:t>
        <a:bodyPr/>
        <a:lstStyle/>
        <a:p>
          <a:endParaRPr lang="en-GB"/>
        </a:p>
      </dgm:t>
    </dgm:pt>
    <dgm:pt modelId="{3B31A44E-6C18-CB4F-BB20-C159285A10BC}" type="pres">
      <dgm:prSet presAssocID="{C24A2F21-125D-2443-953B-0ACD53A0E30F}" presName="compositeShape" presStyleCnt="0">
        <dgm:presLayoutVars>
          <dgm:chMax val="7"/>
          <dgm:dir/>
          <dgm:resizeHandles val="exact"/>
        </dgm:presLayoutVars>
      </dgm:prSet>
      <dgm:spPr/>
    </dgm:pt>
    <dgm:pt modelId="{58A759B6-3209-FD47-AB76-37E73F2EFB3D}" type="pres">
      <dgm:prSet presAssocID="{6C532C2C-8952-4E46-9CAB-7E9017AC4947}" presName="circ1" presStyleLbl="vennNode1" presStyleIdx="0" presStyleCnt="3"/>
      <dgm:spPr/>
    </dgm:pt>
    <dgm:pt modelId="{60C79B1E-6BFF-8A48-9389-90E6D435D14F}" type="pres">
      <dgm:prSet presAssocID="{6C532C2C-8952-4E46-9CAB-7E9017AC4947}" presName="circ1Tx" presStyleLbl="revTx" presStyleIdx="0" presStyleCnt="0">
        <dgm:presLayoutVars>
          <dgm:chMax val="0"/>
          <dgm:chPref val="0"/>
          <dgm:bulletEnabled val="1"/>
        </dgm:presLayoutVars>
      </dgm:prSet>
      <dgm:spPr/>
    </dgm:pt>
    <dgm:pt modelId="{60D403DF-5B74-B147-B3E0-BC07AE6AE903}" type="pres">
      <dgm:prSet presAssocID="{5699F5FA-49C0-8B46-8856-76E531F1916A}" presName="circ2" presStyleLbl="vennNode1" presStyleIdx="1" presStyleCnt="3"/>
      <dgm:spPr/>
    </dgm:pt>
    <dgm:pt modelId="{F047DB7E-DD4A-284A-B2C1-7F48E5EF266A}" type="pres">
      <dgm:prSet presAssocID="{5699F5FA-49C0-8B46-8856-76E531F1916A}" presName="circ2Tx" presStyleLbl="revTx" presStyleIdx="0" presStyleCnt="0">
        <dgm:presLayoutVars>
          <dgm:chMax val="0"/>
          <dgm:chPref val="0"/>
          <dgm:bulletEnabled val="1"/>
        </dgm:presLayoutVars>
      </dgm:prSet>
      <dgm:spPr/>
    </dgm:pt>
    <dgm:pt modelId="{6758367F-55C0-DF4F-BB13-2AB36817F513}" type="pres">
      <dgm:prSet presAssocID="{DFE74C23-7717-D047-8411-AA749FCFA743}" presName="circ3" presStyleLbl="vennNode1" presStyleIdx="2" presStyleCnt="3"/>
      <dgm:spPr/>
    </dgm:pt>
    <dgm:pt modelId="{D98DF613-4513-D24E-8F07-86A48EE8E443}" type="pres">
      <dgm:prSet presAssocID="{DFE74C23-7717-D047-8411-AA749FCFA743}" presName="circ3Tx" presStyleLbl="revTx" presStyleIdx="0" presStyleCnt="0">
        <dgm:presLayoutVars>
          <dgm:chMax val="0"/>
          <dgm:chPref val="0"/>
          <dgm:bulletEnabled val="1"/>
        </dgm:presLayoutVars>
      </dgm:prSet>
      <dgm:spPr/>
    </dgm:pt>
  </dgm:ptLst>
  <dgm:cxnLst>
    <dgm:cxn modelId="{7558ED05-C3E8-6F44-97F6-E039272835E8}" type="presOf" srcId="{5699F5FA-49C0-8B46-8856-76E531F1916A}" destId="{60D403DF-5B74-B147-B3E0-BC07AE6AE903}" srcOrd="0" destOrd="0" presId="urn:microsoft.com/office/officeart/2005/8/layout/venn1"/>
    <dgm:cxn modelId="{DC41DE0C-BEE3-F748-89A3-FD6C5C1CDEAE}" srcId="{C24A2F21-125D-2443-953B-0ACD53A0E30F}" destId="{DFE74C23-7717-D047-8411-AA749FCFA743}" srcOrd="2" destOrd="0" parTransId="{0DF29EFE-F91B-F940-B214-C6844DCCC2BD}" sibTransId="{828F8939-A26B-974A-99F1-53366DD45669}"/>
    <dgm:cxn modelId="{FD025437-64DF-B344-A7DB-9E67FD9F4645}" type="presOf" srcId="{6C532C2C-8952-4E46-9CAB-7E9017AC4947}" destId="{58A759B6-3209-FD47-AB76-37E73F2EFB3D}" srcOrd="0" destOrd="0" presId="urn:microsoft.com/office/officeart/2005/8/layout/venn1"/>
    <dgm:cxn modelId="{61D3C437-DE1A-5646-908C-E8B6D668D89C}" type="presOf" srcId="{C24A2F21-125D-2443-953B-0ACD53A0E30F}" destId="{3B31A44E-6C18-CB4F-BB20-C159285A10BC}" srcOrd="0" destOrd="0" presId="urn:microsoft.com/office/officeart/2005/8/layout/venn1"/>
    <dgm:cxn modelId="{B951CA39-6E4F-9F49-8F35-F9B0B402D0FF}" type="presOf" srcId="{6C532C2C-8952-4E46-9CAB-7E9017AC4947}" destId="{60C79B1E-6BFF-8A48-9389-90E6D435D14F}" srcOrd="1" destOrd="0" presId="urn:microsoft.com/office/officeart/2005/8/layout/venn1"/>
    <dgm:cxn modelId="{8030B75F-7D2A-824F-BEE6-EE4B0980B265}" type="presOf" srcId="{DFE74C23-7717-D047-8411-AA749FCFA743}" destId="{D98DF613-4513-D24E-8F07-86A48EE8E443}" srcOrd="1" destOrd="0" presId="urn:microsoft.com/office/officeart/2005/8/layout/venn1"/>
    <dgm:cxn modelId="{754BBC49-07EB-4F4C-A5AB-88569344BBC6}" type="presOf" srcId="{DFE74C23-7717-D047-8411-AA749FCFA743}" destId="{6758367F-55C0-DF4F-BB13-2AB36817F513}" srcOrd="0" destOrd="0" presId="urn:microsoft.com/office/officeart/2005/8/layout/venn1"/>
    <dgm:cxn modelId="{74830B4B-51AB-2348-A0AC-B90503BE4AC0}" srcId="{C24A2F21-125D-2443-953B-0ACD53A0E30F}" destId="{6C532C2C-8952-4E46-9CAB-7E9017AC4947}" srcOrd="0" destOrd="0" parTransId="{58C6E46A-E8CD-224B-832D-08020D89E30C}" sibTransId="{41C48D13-BC63-8848-9A98-BF7CBDA78513}"/>
    <dgm:cxn modelId="{196D9DC8-2937-374B-B4F9-F93DCBDB2806}" type="presOf" srcId="{5699F5FA-49C0-8B46-8856-76E531F1916A}" destId="{F047DB7E-DD4A-284A-B2C1-7F48E5EF266A}" srcOrd="1" destOrd="0" presId="urn:microsoft.com/office/officeart/2005/8/layout/venn1"/>
    <dgm:cxn modelId="{BE0F54F2-0483-BF4B-B2B2-4A1692884F66}" srcId="{C24A2F21-125D-2443-953B-0ACD53A0E30F}" destId="{5699F5FA-49C0-8B46-8856-76E531F1916A}" srcOrd="1" destOrd="0" parTransId="{6BA30F62-3E0F-1249-84CB-C8D633AA8775}" sibTransId="{EC178DC5-D6D6-2E44-A8B4-0E0CE0D061B1}"/>
    <dgm:cxn modelId="{838335E2-4E59-C447-B561-DB61B47E8CD1}" type="presParOf" srcId="{3B31A44E-6C18-CB4F-BB20-C159285A10BC}" destId="{58A759B6-3209-FD47-AB76-37E73F2EFB3D}" srcOrd="0" destOrd="0" presId="urn:microsoft.com/office/officeart/2005/8/layout/venn1"/>
    <dgm:cxn modelId="{54F2E5D0-AF2D-6A47-93AB-85EEA51EFCFF}" type="presParOf" srcId="{3B31A44E-6C18-CB4F-BB20-C159285A10BC}" destId="{60C79B1E-6BFF-8A48-9389-90E6D435D14F}" srcOrd="1" destOrd="0" presId="urn:microsoft.com/office/officeart/2005/8/layout/venn1"/>
    <dgm:cxn modelId="{A5FA8AC9-3E4F-D141-A5C6-E6B83235A0B6}" type="presParOf" srcId="{3B31A44E-6C18-CB4F-BB20-C159285A10BC}" destId="{60D403DF-5B74-B147-B3E0-BC07AE6AE903}" srcOrd="2" destOrd="0" presId="urn:microsoft.com/office/officeart/2005/8/layout/venn1"/>
    <dgm:cxn modelId="{C6C18974-7317-0743-AEEB-85C6DF84ABBD}" type="presParOf" srcId="{3B31A44E-6C18-CB4F-BB20-C159285A10BC}" destId="{F047DB7E-DD4A-284A-B2C1-7F48E5EF266A}" srcOrd="3" destOrd="0" presId="urn:microsoft.com/office/officeart/2005/8/layout/venn1"/>
    <dgm:cxn modelId="{533584B6-AFE4-3D46-B255-7520A070AE8D}" type="presParOf" srcId="{3B31A44E-6C18-CB4F-BB20-C159285A10BC}" destId="{6758367F-55C0-DF4F-BB13-2AB36817F513}" srcOrd="4" destOrd="0" presId="urn:microsoft.com/office/officeart/2005/8/layout/venn1"/>
    <dgm:cxn modelId="{4EA53890-BBD1-6C41-805B-C77006302E05}" type="presParOf" srcId="{3B31A44E-6C18-CB4F-BB20-C159285A10BC}" destId="{D98DF613-4513-D24E-8F07-86A48EE8E443}"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DF4877-66DF-4F03-BF05-A5C161DB74E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9761FA81-BE0A-4623-89EE-C678165AC27D}">
      <dgm:prSet phldrT="[Text]"/>
      <dgm:spPr/>
      <dgm:t>
        <a:bodyPr/>
        <a:lstStyle/>
        <a:p>
          <a:r>
            <a:rPr lang="en-US" dirty="0"/>
            <a:t>1</a:t>
          </a:r>
        </a:p>
      </dgm:t>
    </dgm:pt>
    <dgm:pt modelId="{F3757A71-95FB-479C-A426-886A6AAA2D65}" type="parTrans" cxnId="{01E13FB3-33DA-48ED-AA0F-EAB6C3D7F8BF}">
      <dgm:prSet/>
      <dgm:spPr/>
      <dgm:t>
        <a:bodyPr/>
        <a:lstStyle/>
        <a:p>
          <a:endParaRPr lang="en-US"/>
        </a:p>
      </dgm:t>
    </dgm:pt>
    <dgm:pt modelId="{5E696169-DFB4-40F4-981F-C8862BD326D3}" type="sibTrans" cxnId="{01E13FB3-33DA-48ED-AA0F-EAB6C3D7F8BF}">
      <dgm:prSet/>
      <dgm:spPr/>
      <dgm:t>
        <a:bodyPr/>
        <a:lstStyle/>
        <a:p>
          <a:endParaRPr lang="en-US"/>
        </a:p>
      </dgm:t>
    </dgm:pt>
    <dgm:pt modelId="{BD4E5F24-0597-4765-A468-527C79C808AF}">
      <dgm:prSet phldrT="[Text]"/>
      <dgm:spPr/>
      <dgm:t>
        <a:bodyPr/>
        <a:lstStyle/>
        <a:p>
          <a:r>
            <a:rPr lang="en-US" dirty="0"/>
            <a:t>Narrative reporting is mandatory</a:t>
          </a:r>
        </a:p>
      </dgm:t>
    </dgm:pt>
    <dgm:pt modelId="{ACF924B7-B32E-4277-9FED-9E0C7F4A843C}" type="parTrans" cxnId="{34D410DE-E30B-4072-BBF7-468B36E019E5}">
      <dgm:prSet/>
      <dgm:spPr/>
      <dgm:t>
        <a:bodyPr/>
        <a:lstStyle/>
        <a:p>
          <a:endParaRPr lang="en-US"/>
        </a:p>
      </dgm:t>
    </dgm:pt>
    <dgm:pt modelId="{D6B09054-D457-4237-A76B-30830A5A3622}" type="sibTrans" cxnId="{34D410DE-E30B-4072-BBF7-468B36E019E5}">
      <dgm:prSet/>
      <dgm:spPr/>
      <dgm:t>
        <a:bodyPr/>
        <a:lstStyle/>
        <a:p>
          <a:endParaRPr lang="en-US"/>
        </a:p>
      </dgm:t>
    </dgm:pt>
    <dgm:pt modelId="{1F1FE270-266F-443E-9C42-8DA6066E0A0E}">
      <dgm:prSet phldrT="[Text]"/>
      <dgm:spPr/>
      <dgm:t>
        <a:bodyPr/>
        <a:lstStyle/>
        <a:p>
          <a:r>
            <a:rPr lang="en-US" dirty="0"/>
            <a:t>PROBLEM – could put people at risk! Staff / volunteers / beneficiaries</a:t>
          </a:r>
        </a:p>
      </dgm:t>
    </dgm:pt>
    <dgm:pt modelId="{C8BD09BB-271A-4FA0-86BD-F782092558B6}" type="parTrans" cxnId="{537D91CA-DD76-47BC-A6F7-E65BA6958CA7}">
      <dgm:prSet/>
      <dgm:spPr/>
      <dgm:t>
        <a:bodyPr/>
        <a:lstStyle/>
        <a:p>
          <a:endParaRPr lang="en-US"/>
        </a:p>
      </dgm:t>
    </dgm:pt>
    <dgm:pt modelId="{20EFA5B2-40B0-4234-9156-7178ABE06A35}" type="sibTrans" cxnId="{537D91CA-DD76-47BC-A6F7-E65BA6958CA7}">
      <dgm:prSet/>
      <dgm:spPr/>
      <dgm:t>
        <a:bodyPr/>
        <a:lstStyle/>
        <a:p>
          <a:endParaRPr lang="en-US"/>
        </a:p>
      </dgm:t>
    </dgm:pt>
    <dgm:pt modelId="{33192B5D-73E5-4F2F-BC1F-A9A1947F43D0}">
      <dgm:prSet phldrT="[Text]"/>
      <dgm:spPr/>
      <dgm:t>
        <a:bodyPr/>
        <a:lstStyle/>
        <a:p>
          <a:r>
            <a:rPr lang="en-US" dirty="0"/>
            <a:t>2</a:t>
          </a:r>
        </a:p>
      </dgm:t>
    </dgm:pt>
    <dgm:pt modelId="{94FE8489-DAFB-4ECD-95C0-A067B7289203}" type="parTrans" cxnId="{86D30EA3-36F0-4353-9CA6-9A326A12AFBB}">
      <dgm:prSet/>
      <dgm:spPr/>
      <dgm:t>
        <a:bodyPr/>
        <a:lstStyle/>
        <a:p>
          <a:endParaRPr lang="en-US"/>
        </a:p>
      </dgm:t>
    </dgm:pt>
    <dgm:pt modelId="{26372B3E-0954-4652-9929-56088EA6FD3F}" type="sibTrans" cxnId="{86D30EA3-36F0-4353-9CA6-9A326A12AFBB}">
      <dgm:prSet/>
      <dgm:spPr/>
      <dgm:t>
        <a:bodyPr/>
        <a:lstStyle/>
        <a:p>
          <a:endParaRPr lang="en-US"/>
        </a:p>
      </dgm:t>
    </dgm:pt>
    <dgm:pt modelId="{85AE8BC4-316F-4664-926F-AFF6A196D41B}">
      <dgm:prSet phldrT="[Text]"/>
      <dgm:spPr/>
      <dgm:t>
        <a:bodyPr/>
        <a:lstStyle/>
        <a:p>
          <a:r>
            <a:rPr lang="en-US" dirty="0"/>
            <a:t>Solution: Provide permission NOT to disclose sensitive information</a:t>
          </a:r>
        </a:p>
      </dgm:t>
    </dgm:pt>
    <dgm:pt modelId="{7E9C3FE7-5E11-4113-9888-F2997C949B41}" type="parTrans" cxnId="{D9EFC55A-5C06-40F8-9C59-FD068A78DAAE}">
      <dgm:prSet/>
      <dgm:spPr/>
      <dgm:t>
        <a:bodyPr/>
        <a:lstStyle/>
        <a:p>
          <a:endParaRPr lang="en-US"/>
        </a:p>
      </dgm:t>
    </dgm:pt>
    <dgm:pt modelId="{DF8ED3D0-DC2C-4085-A781-5C41015E6025}" type="sibTrans" cxnId="{D9EFC55A-5C06-40F8-9C59-FD068A78DAAE}">
      <dgm:prSet/>
      <dgm:spPr/>
      <dgm:t>
        <a:bodyPr/>
        <a:lstStyle/>
        <a:p>
          <a:endParaRPr lang="en-US"/>
        </a:p>
      </dgm:t>
    </dgm:pt>
    <dgm:pt modelId="{B409BDCD-038C-4BA2-930E-D35FD6FD2912}">
      <dgm:prSet phldrT="[Text]"/>
      <dgm:spPr/>
      <dgm:t>
        <a:bodyPr/>
        <a:lstStyle/>
        <a:p>
          <a:r>
            <a:rPr lang="en-US" dirty="0"/>
            <a:t>Exemption: INPAG Para 35.7</a:t>
          </a:r>
        </a:p>
      </dgm:t>
    </dgm:pt>
    <dgm:pt modelId="{C382D735-558D-452F-82CF-A7E8D1447225}" type="parTrans" cxnId="{169B63F3-1104-4770-A75C-39F33CE1788C}">
      <dgm:prSet/>
      <dgm:spPr/>
      <dgm:t>
        <a:bodyPr/>
        <a:lstStyle/>
        <a:p>
          <a:endParaRPr lang="en-US"/>
        </a:p>
      </dgm:t>
    </dgm:pt>
    <dgm:pt modelId="{1C81D34C-C5B5-426F-9025-DEFC02E0A20D}" type="sibTrans" cxnId="{169B63F3-1104-4770-A75C-39F33CE1788C}">
      <dgm:prSet/>
      <dgm:spPr/>
      <dgm:t>
        <a:bodyPr/>
        <a:lstStyle/>
        <a:p>
          <a:endParaRPr lang="en-US"/>
        </a:p>
      </dgm:t>
    </dgm:pt>
    <dgm:pt modelId="{34C63814-6869-420F-B958-FFFA5B5F0857}">
      <dgm:prSet phldrT="[Text]"/>
      <dgm:spPr/>
      <dgm:t>
        <a:bodyPr/>
        <a:lstStyle/>
        <a:p>
          <a:r>
            <a:rPr lang="en-US" dirty="0"/>
            <a:t>3</a:t>
          </a:r>
        </a:p>
      </dgm:t>
    </dgm:pt>
    <dgm:pt modelId="{6F25B28D-272A-4C99-8CDB-5C21E09A4734}" type="parTrans" cxnId="{0C9522A1-40C6-47FE-83ED-F1A2DD14EC65}">
      <dgm:prSet/>
      <dgm:spPr/>
      <dgm:t>
        <a:bodyPr/>
        <a:lstStyle/>
        <a:p>
          <a:endParaRPr lang="en-US"/>
        </a:p>
      </dgm:t>
    </dgm:pt>
    <dgm:pt modelId="{A0017514-0BAF-4205-B22B-30561236B16E}" type="sibTrans" cxnId="{0C9522A1-40C6-47FE-83ED-F1A2DD14EC65}">
      <dgm:prSet/>
      <dgm:spPr/>
      <dgm:t>
        <a:bodyPr/>
        <a:lstStyle/>
        <a:p>
          <a:endParaRPr lang="en-US"/>
        </a:p>
      </dgm:t>
    </dgm:pt>
    <dgm:pt modelId="{AF732B7A-EC02-4287-A58E-916E21CD3B14}">
      <dgm:prSet phldrT="[Text]"/>
      <dgm:spPr/>
      <dgm:t>
        <a:bodyPr/>
        <a:lstStyle/>
        <a:p>
          <a:r>
            <a:rPr lang="en-US" dirty="0"/>
            <a:t>PROBLEM – could be abused! Solution: Require disclosure</a:t>
          </a:r>
        </a:p>
      </dgm:t>
    </dgm:pt>
    <dgm:pt modelId="{B5F4F979-8A10-470C-813D-F8E71F0926F0}" type="parTrans" cxnId="{9ED4006A-ED7B-43B4-9C9F-E89FCE651323}">
      <dgm:prSet/>
      <dgm:spPr/>
      <dgm:t>
        <a:bodyPr/>
        <a:lstStyle/>
        <a:p>
          <a:endParaRPr lang="en-US"/>
        </a:p>
      </dgm:t>
    </dgm:pt>
    <dgm:pt modelId="{79171B00-E7BB-4689-9721-3B3BD79F2CD1}" type="sibTrans" cxnId="{9ED4006A-ED7B-43B4-9C9F-E89FCE651323}">
      <dgm:prSet/>
      <dgm:spPr/>
      <dgm:t>
        <a:bodyPr/>
        <a:lstStyle/>
        <a:p>
          <a:endParaRPr lang="en-US"/>
        </a:p>
      </dgm:t>
    </dgm:pt>
    <dgm:pt modelId="{FBA6A2C3-BB15-407B-A9C2-A574C71CC61B}">
      <dgm:prSet phldrT="[Text]"/>
      <dgm:spPr/>
      <dgm:t>
        <a:bodyPr/>
        <a:lstStyle/>
        <a:p>
          <a:r>
            <a:rPr lang="en-US" dirty="0"/>
            <a:t>‘Report has been prepared in accordance with Para 35.7’</a:t>
          </a:r>
        </a:p>
      </dgm:t>
    </dgm:pt>
    <dgm:pt modelId="{B81B7263-553F-406C-AE72-0BEC63F9A539}" type="parTrans" cxnId="{5E4CDE17-1626-4696-B2D5-1D59B9D018CC}">
      <dgm:prSet/>
      <dgm:spPr/>
    </dgm:pt>
    <dgm:pt modelId="{57A17DDC-ACCD-4B68-94F3-6EABE1077C60}" type="sibTrans" cxnId="{5E4CDE17-1626-4696-B2D5-1D59B9D018CC}">
      <dgm:prSet/>
      <dgm:spPr/>
    </dgm:pt>
    <dgm:pt modelId="{5C979A04-0D5D-46A2-9D3F-15167D958EC7}" type="pres">
      <dgm:prSet presAssocID="{72DF4877-66DF-4F03-BF05-A5C161DB74E5}" presName="linearFlow" presStyleCnt="0">
        <dgm:presLayoutVars>
          <dgm:dir/>
          <dgm:animLvl val="lvl"/>
          <dgm:resizeHandles val="exact"/>
        </dgm:presLayoutVars>
      </dgm:prSet>
      <dgm:spPr/>
    </dgm:pt>
    <dgm:pt modelId="{C1FE760E-CA15-4DC0-8094-45B18092EB06}" type="pres">
      <dgm:prSet presAssocID="{9761FA81-BE0A-4623-89EE-C678165AC27D}" presName="composite" presStyleCnt="0"/>
      <dgm:spPr/>
    </dgm:pt>
    <dgm:pt modelId="{BA353945-7D52-4B8C-9014-B05038D07692}" type="pres">
      <dgm:prSet presAssocID="{9761FA81-BE0A-4623-89EE-C678165AC27D}" presName="parentText" presStyleLbl="alignNode1" presStyleIdx="0" presStyleCnt="3">
        <dgm:presLayoutVars>
          <dgm:chMax val="1"/>
          <dgm:bulletEnabled val="1"/>
        </dgm:presLayoutVars>
      </dgm:prSet>
      <dgm:spPr/>
    </dgm:pt>
    <dgm:pt modelId="{954312AE-1AE0-4BF6-8784-240926AB7468}" type="pres">
      <dgm:prSet presAssocID="{9761FA81-BE0A-4623-89EE-C678165AC27D}" presName="descendantText" presStyleLbl="alignAcc1" presStyleIdx="0" presStyleCnt="3">
        <dgm:presLayoutVars>
          <dgm:bulletEnabled val="1"/>
        </dgm:presLayoutVars>
      </dgm:prSet>
      <dgm:spPr/>
    </dgm:pt>
    <dgm:pt modelId="{7E6A746A-E83B-4608-AB42-6444F9E23A75}" type="pres">
      <dgm:prSet presAssocID="{5E696169-DFB4-40F4-981F-C8862BD326D3}" presName="sp" presStyleCnt="0"/>
      <dgm:spPr/>
    </dgm:pt>
    <dgm:pt modelId="{5ECC6E1E-99DF-40B8-8AA2-977E70A827FD}" type="pres">
      <dgm:prSet presAssocID="{33192B5D-73E5-4F2F-BC1F-A9A1947F43D0}" presName="composite" presStyleCnt="0"/>
      <dgm:spPr/>
    </dgm:pt>
    <dgm:pt modelId="{158BF65E-7A54-4E4D-A46C-C77F96A7AD8E}" type="pres">
      <dgm:prSet presAssocID="{33192B5D-73E5-4F2F-BC1F-A9A1947F43D0}" presName="parentText" presStyleLbl="alignNode1" presStyleIdx="1" presStyleCnt="3">
        <dgm:presLayoutVars>
          <dgm:chMax val="1"/>
          <dgm:bulletEnabled val="1"/>
        </dgm:presLayoutVars>
      </dgm:prSet>
      <dgm:spPr/>
    </dgm:pt>
    <dgm:pt modelId="{6A21B51A-E4A5-46BB-B04D-3A91944320EC}" type="pres">
      <dgm:prSet presAssocID="{33192B5D-73E5-4F2F-BC1F-A9A1947F43D0}" presName="descendantText" presStyleLbl="alignAcc1" presStyleIdx="1" presStyleCnt="3">
        <dgm:presLayoutVars>
          <dgm:bulletEnabled val="1"/>
        </dgm:presLayoutVars>
      </dgm:prSet>
      <dgm:spPr/>
    </dgm:pt>
    <dgm:pt modelId="{A75782DF-F1FC-420B-A373-184C397A0522}" type="pres">
      <dgm:prSet presAssocID="{26372B3E-0954-4652-9929-56088EA6FD3F}" presName="sp" presStyleCnt="0"/>
      <dgm:spPr/>
    </dgm:pt>
    <dgm:pt modelId="{64200F28-2CFE-478B-9047-02DB65AE6D1F}" type="pres">
      <dgm:prSet presAssocID="{34C63814-6869-420F-B958-FFFA5B5F0857}" presName="composite" presStyleCnt="0"/>
      <dgm:spPr/>
    </dgm:pt>
    <dgm:pt modelId="{E81AA9EC-1895-4036-B063-0A2B50C6C96B}" type="pres">
      <dgm:prSet presAssocID="{34C63814-6869-420F-B958-FFFA5B5F0857}" presName="parentText" presStyleLbl="alignNode1" presStyleIdx="2" presStyleCnt="3">
        <dgm:presLayoutVars>
          <dgm:chMax val="1"/>
          <dgm:bulletEnabled val="1"/>
        </dgm:presLayoutVars>
      </dgm:prSet>
      <dgm:spPr/>
    </dgm:pt>
    <dgm:pt modelId="{2E3F4C9F-1E3B-46F8-B1DE-5841947AD27B}" type="pres">
      <dgm:prSet presAssocID="{34C63814-6869-420F-B958-FFFA5B5F0857}" presName="descendantText" presStyleLbl="alignAcc1" presStyleIdx="2" presStyleCnt="3">
        <dgm:presLayoutVars>
          <dgm:bulletEnabled val="1"/>
        </dgm:presLayoutVars>
      </dgm:prSet>
      <dgm:spPr/>
    </dgm:pt>
  </dgm:ptLst>
  <dgm:cxnLst>
    <dgm:cxn modelId="{6D0E410B-E568-4F42-9529-186B58C79094}" type="presOf" srcId="{BD4E5F24-0597-4765-A468-527C79C808AF}" destId="{954312AE-1AE0-4BF6-8784-240926AB7468}" srcOrd="0" destOrd="0" presId="urn:microsoft.com/office/officeart/2005/8/layout/chevron2"/>
    <dgm:cxn modelId="{1A520215-8045-4D85-AE62-0A3F5596EAD9}" type="presOf" srcId="{B409BDCD-038C-4BA2-930E-D35FD6FD2912}" destId="{6A21B51A-E4A5-46BB-B04D-3A91944320EC}" srcOrd="0" destOrd="1" presId="urn:microsoft.com/office/officeart/2005/8/layout/chevron2"/>
    <dgm:cxn modelId="{5E4CDE17-1626-4696-B2D5-1D59B9D018CC}" srcId="{34C63814-6869-420F-B958-FFFA5B5F0857}" destId="{FBA6A2C3-BB15-407B-A9C2-A574C71CC61B}" srcOrd="1" destOrd="0" parTransId="{B81B7263-553F-406C-AE72-0BEC63F9A539}" sibTransId="{57A17DDC-ACCD-4B68-94F3-6EABE1077C60}"/>
    <dgm:cxn modelId="{DF52B220-AE89-48A0-BB88-4E94FDA65959}" type="presOf" srcId="{1F1FE270-266F-443E-9C42-8DA6066E0A0E}" destId="{954312AE-1AE0-4BF6-8784-240926AB7468}" srcOrd="0" destOrd="1" presId="urn:microsoft.com/office/officeart/2005/8/layout/chevron2"/>
    <dgm:cxn modelId="{165F7936-4DD6-41D4-BE00-22CD1A93C935}" type="presOf" srcId="{72DF4877-66DF-4F03-BF05-A5C161DB74E5}" destId="{5C979A04-0D5D-46A2-9D3F-15167D958EC7}" srcOrd="0" destOrd="0" presId="urn:microsoft.com/office/officeart/2005/8/layout/chevron2"/>
    <dgm:cxn modelId="{BC9B9741-139F-4F4C-A677-7F8CB058671B}" type="presOf" srcId="{9761FA81-BE0A-4623-89EE-C678165AC27D}" destId="{BA353945-7D52-4B8C-9014-B05038D07692}" srcOrd="0" destOrd="0" presId="urn:microsoft.com/office/officeart/2005/8/layout/chevron2"/>
    <dgm:cxn modelId="{9ED4006A-ED7B-43B4-9C9F-E89FCE651323}" srcId="{34C63814-6869-420F-B958-FFFA5B5F0857}" destId="{AF732B7A-EC02-4287-A58E-916E21CD3B14}" srcOrd="0" destOrd="0" parTransId="{B5F4F979-8A10-470C-813D-F8E71F0926F0}" sibTransId="{79171B00-E7BB-4689-9721-3B3BD79F2CD1}"/>
    <dgm:cxn modelId="{E0E5B74A-4527-47BF-AC8D-CC8F53BC6B61}" type="presOf" srcId="{34C63814-6869-420F-B958-FFFA5B5F0857}" destId="{E81AA9EC-1895-4036-B063-0A2B50C6C96B}" srcOrd="0" destOrd="0" presId="urn:microsoft.com/office/officeart/2005/8/layout/chevron2"/>
    <dgm:cxn modelId="{29FD666C-FAD3-48B5-8642-6AD965D7B5B8}" type="presOf" srcId="{AF732B7A-EC02-4287-A58E-916E21CD3B14}" destId="{2E3F4C9F-1E3B-46F8-B1DE-5841947AD27B}" srcOrd="0" destOrd="0" presId="urn:microsoft.com/office/officeart/2005/8/layout/chevron2"/>
    <dgm:cxn modelId="{50AB6656-DC0E-4F6A-A3F0-8A900A1DFDFD}" type="presOf" srcId="{FBA6A2C3-BB15-407B-A9C2-A574C71CC61B}" destId="{2E3F4C9F-1E3B-46F8-B1DE-5841947AD27B}" srcOrd="0" destOrd="1" presId="urn:microsoft.com/office/officeart/2005/8/layout/chevron2"/>
    <dgm:cxn modelId="{D9EFC55A-5C06-40F8-9C59-FD068A78DAAE}" srcId="{33192B5D-73E5-4F2F-BC1F-A9A1947F43D0}" destId="{85AE8BC4-316F-4664-926F-AFF6A196D41B}" srcOrd="0" destOrd="0" parTransId="{7E9C3FE7-5E11-4113-9888-F2997C949B41}" sibTransId="{DF8ED3D0-DC2C-4085-A781-5C41015E6025}"/>
    <dgm:cxn modelId="{0C9522A1-40C6-47FE-83ED-F1A2DD14EC65}" srcId="{72DF4877-66DF-4F03-BF05-A5C161DB74E5}" destId="{34C63814-6869-420F-B958-FFFA5B5F0857}" srcOrd="2" destOrd="0" parTransId="{6F25B28D-272A-4C99-8CDB-5C21E09A4734}" sibTransId="{A0017514-0BAF-4205-B22B-30561236B16E}"/>
    <dgm:cxn modelId="{86D30EA3-36F0-4353-9CA6-9A326A12AFBB}" srcId="{72DF4877-66DF-4F03-BF05-A5C161DB74E5}" destId="{33192B5D-73E5-4F2F-BC1F-A9A1947F43D0}" srcOrd="1" destOrd="0" parTransId="{94FE8489-DAFB-4ECD-95C0-A067B7289203}" sibTransId="{26372B3E-0954-4652-9929-56088EA6FD3F}"/>
    <dgm:cxn modelId="{302E0DA6-E015-49C5-9415-CA21F10D7D98}" type="presOf" srcId="{33192B5D-73E5-4F2F-BC1F-A9A1947F43D0}" destId="{158BF65E-7A54-4E4D-A46C-C77F96A7AD8E}" srcOrd="0" destOrd="0" presId="urn:microsoft.com/office/officeart/2005/8/layout/chevron2"/>
    <dgm:cxn modelId="{01E13FB3-33DA-48ED-AA0F-EAB6C3D7F8BF}" srcId="{72DF4877-66DF-4F03-BF05-A5C161DB74E5}" destId="{9761FA81-BE0A-4623-89EE-C678165AC27D}" srcOrd="0" destOrd="0" parTransId="{F3757A71-95FB-479C-A426-886A6AAA2D65}" sibTransId="{5E696169-DFB4-40F4-981F-C8862BD326D3}"/>
    <dgm:cxn modelId="{537D91CA-DD76-47BC-A6F7-E65BA6958CA7}" srcId="{9761FA81-BE0A-4623-89EE-C678165AC27D}" destId="{1F1FE270-266F-443E-9C42-8DA6066E0A0E}" srcOrd="1" destOrd="0" parTransId="{C8BD09BB-271A-4FA0-86BD-F782092558B6}" sibTransId="{20EFA5B2-40B0-4234-9156-7178ABE06A35}"/>
    <dgm:cxn modelId="{34D410DE-E30B-4072-BBF7-468B36E019E5}" srcId="{9761FA81-BE0A-4623-89EE-C678165AC27D}" destId="{BD4E5F24-0597-4765-A468-527C79C808AF}" srcOrd="0" destOrd="0" parTransId="{ACF924B7-B32E-4277-9FED-9E0C7F4A843C}" sibTransId="{D6B09054-D457-4237-A76B-30830A5A3622}"/>
    <dgm:cxn modelId="{169B63F3-1104-4770-A75C-39F33CE1788C}" srcId="{33192B5D-73E5-4F2F-BC1F-A9A1947F43D0}" destId="{B409BDCD-038C-4BA2-930E-D35FD6FD2912}" srcOrd="1" destOrd="0" parTransId="{C382D735-558D-452F-82CF-A7E8D1447225}" sibTransId="{1C81D34C-C5B5-426F-9025-DEFC02E0A20D}"/>
    <dgm:cxn modelId="{0FE6A8F3-99BF-4F9B-A711-F383448659A6}" type="presOf" srcId="{85AE8BC4-316F-4664-926F-AFF6A196D41B}" destId="{6A21B51A-E4A5-46BB-B04D-3A91944320EC}" srcOrd="0" destOrd="0" presId="urn:microsoft.com/office/officeart/2005/8/layout/chevron2"/>
    <dgm:cxn modelId="{F53845D0-35BA-4702-8323-093D92D6EED6}" type="presParOf" srcId="{5C979A04-0D5D-46A2-9D3F-15167D958EC7}" destId="{C1FE760E-CA15-4DC0-8094-45B18092EB06}" srcOrd="0" destOrd="0" presId="urn:microsoft.com/office/officeart/2005/8/layout/chevron2"/>
    <dgm:cxn modelId="{2AD685BB-2E55-470F-A3B5-3A11BBDFB6C9}" type="presParOf" srcId="{C1FE760E-CA15-4DC0-8094-45B18092EB06}" destId="{BA353945-7D52-4B8C-9014-B05038D07692}" srcOrd="0" destOrd="0" presId="urn:microsoft.com/office/officeart/2005/8/layout/chevron2"/>
    <dgm:cxn modelId="{AE242BEF-838A-4683-AD0B-A685B03EAAAB}" type="presParOf" srcId="{C1FE760E-CA15-4DC0-8094-45B18092EB06}" destId="{954312AE-1AE0-4BF6-8784-240926AB7468}" srcOrd="1" destOrd="0" presId="urn:microsoft.com/office/officeart/2005/8/layout/chevron2"/>
    <dgm:cxn modelId="{82D97305-6907-43C3-8352-CB92FF9CB0F1}" type="presParOf" srcId="{5C979A04-0D5D-46A2-9D3F-15167D958EC7}" destId="{7E6A746A-E83B-4608-AB42-6444F9E23A75}" srcOrd="1" destOrd="0" presId="urn:microsoft.com/office/officeart/2005/8/layout/chevron2"/>
    <dgm:cxn modelId="{FECBB4A2-D41E-4107-A0DF-23445CA57586}" type="presParOf" srcId="{5C979A04-0D5D-46A2-9D3F-15167D958EC7}" destId="{5ECC6E1E-99DF-40B8-8AA2-977E70A827FD}" srcOrd="2" destOrd="0" presId="urn:microsoft.com/office/officeart/2005/8/layout/chevron2"/>
    <dgm:cxn modelId="{D57F9BD4-3D5D-4ABF-9ED1-DDCDEAC8C10B}" type="presParOf" srcId="{5ECC6E1E-99DF-40B8-8AA2-977E70A827FD}" destId="{158BF65E-7A54-4E4D-A46C-C77F96A7AD8E}" srcOrd="0" destOrd="0" presId="urn:microsoft.com/office/officeart/2005/8/layout/chevron2"/>
    <dgm:cxn modelId="{12CA6BC8-6481-4166-BEB9-87D7EB188F73}" type="presParOf" srcId="{5ECC6E1E-99DF-40B8-8AA2-977E70A827FD}" destId="{6A21B51A-E4A5-46BB-B04D-3A91944320EC}" srcOrd="1" destOrd="0" presId="urn:microsoft.com/office/officeart/2005/8/layout/chevron2"/>
    <dgm:cxn modelId="{83BDC0A5-F347-46BA-AC7E-4E1C469E3C93}" type="presParOf" srcId="{5C979A04-0D5D-46A2-9D3F-15167D958EC7}" destId="{A75782DF-F1FC-420B-A373-184C397A0522}" srcOrd="3" destOrd="0" presId="urn:microsoft.com/office/officeart/2005/8/layout/chevron2"/>
    <dgm:cxn modelId="{9663FCB7-6880-4351-A209-55D3E01005DB}" type="presParOf" srcId="{5C979A04-0D5D-46A2-9D3F-15167D958EC7}" destId="{64200F28-2CFE-478B-9047-02DB65AE6D1F}" srcOrd="4" destOrd="0" presId="urn:microsoft.com/office/officeart/2005/8/layout/chevron2"/>
    <dgm:cxn modelId="{755B841F-DF81-4E3F-B179-1D86378FF912}" type="presParOf" srcId="{64200F28-2CFE-478B-9047-02DB65AE6D1F}" destId="{E81AA9EC-1895-4036-B063-0A2B50C6C96B}" srcOrd="0" destOrd="0" presId="urn:microsoft.com/office/officeart/2005/8/layout/chevron2"/>
    <dgm:cxn modelId="{F706B445-7487-485D-8E14-7321F52C9B9E}" type="presParOf" srcId="{64200F28-2CFE-478B-9047-02DB65AE6D1F}" destId="{2E3F4C9F-1E3B-46F8-B1DE-5841947AD27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E1E569-28A8-450B-9FCE-F662DD30BF38}"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GB"/>
        </a:p>
      </dgm:t>
    </dgm:pt>
    <dgm:pt modelId="{05A5B051-3E2C-4257-AFA8-62CE980223E6}">
      <dgm:prSet/>
      <dgm:spPr>
        <a:solidFill>
          <a:srgbClr val="006A7E"/>
        </a:solidFill>
      </dgm:spPr>
      <dgm:t>
        <a:bodyPr/>
        <a:lstStyle/>
        <a:p>
          <a:r>
            <a:rPr lang="en-US"/>
            <a:t>Overall agreement </a:t>
          </a:r>
          <a:endParaRPr lang="en-GB"/>
        </a:p>
      </dgm:t>
    </dgm:pt>
    <dgm:pt modelId="{732309B2-9E84-4A76-A249-5B1213816966}" type="parTrans" cxnId="{77A003A0-BA93-41EC-A2AD-59FF03922C2E}">
      <dgm:prSet/>
      <dgm:spPr/>
      <dgm:t>
        <a:bodyPr/>
        <a:lstStyle/>
        <a:p>
          <a:endParaRPr lang="en-GB"/>
        </a:p>
      </dgm:t>
    </dgm:pt>
    <dgm:pt modelId="{6ADEB77B-6F90-4983-8739-75BF135974C9}" type="sibTrans" cxnId="{77A003A0-BA93-41EC-A2AD-59FF03922C2E}">
      <dgm:prSet/>
      <dgm:spPr/>
      <dgm:t>
        <a:bodyPr/>
        <a:lstStyle/>
        <a:p>
          <a:endParaRPr lang="en-GB"/>
        </a:p>
      </dgm:t>
    </dgm:pt>
    <dgm:pt modelId="{FF5CC138-7F5B-479A-AA1D-9FCE34ACD9D3}">
      <dgm:prSet/>
      <dgm:spPr>
        <a:solidFill>
          <a:srgbClr val="006A7E"/>
        </a:solidFill>
      </dgm:spPr>
      <dgm:t>
        <a:bodyPr/>
        <a:lstStyle/>
        <a:p>
          <a:r>
            <a:rPr lang="en-US"/>
            <a:t>More guidance</a:t>
          </a:r>
          <a:endParaRPr lang="en-GB"/>
        </a:p>
      </dgm:t>
    </dgm:pt>
    <dgm:pt modelId="{9A760EEC-8C79-4DA8-B6E7-13B28FEA71A7}" type="parTrans" cxnId="{9613F17E-FD80-4FF1-815C-D6D4B38E027D}">
      <dgm:prSet/>
      <dgm:spPr/>
      <dgm:t>
        <a:bodyPr/>
        <a:lstStyle/>
        <a:p>
          <a:endParaRPr lang="en-GB"/>
        </a:p>
      </dgm:t>
    </dgm:pt>
    <dgm:pt modelId="{A0AFC9FE-973A-4CA5-9F0E-D6E96BEE2C88}" type="sibTrans" cxnId="{9613F17E-FD80-4FF1-815C-D6D4B38E027D}">
      <dgm:prSet/>
      <dgm:spPr/>
      <dgm:t>
        <a:bodyPr/>
        <a:lstStyle/>
        <a:p>
          <a:endParaRPr lang="en-GB"/>
        </a:p>
      </dgm:t>
    </dgm:pt>
    <dgm:pt modelId="{5954F415-188D-46E1-B46F-63A010ED3791}">
      <dgm:prSet/>
      <dgm:spPr>
        <a:solidFill>
          <a:srgbClr val="006A7E"/>
        </a:solidFill>
      </dgm:spPr>
      <dgm:t>
        <a:bodyPr/>
        <a:lstStyle/>
        <a:p>
          <a:r>
            <a:rPr lang="en-US"/>
            <a:t>When to apply</a:t>
          </a:r>
          <a:endParaRPr lang="en-GB"/>
        </a:p>
      </dgm:t>
    </dgm:pt>
    <dgm:pt modelId="{84F90873-303F-4C83-B861-D009148628D6}" type="parTrans" cxnId="{9E5B8C95-BECC-4E44-B20A-C466862AB02C}">
      <dgm:prSet/>
      <dgm:spPr/>
      <dgm:t>
        <a:bodyPr/>
        <a:lstStyle/>
        <a:p>
          <a:endParaRPr lang="en-GB"/>
        </a:p>
      </dgm:t>
    </dgm:pt>
    <dgm:pt modelId="{6B3FE838-24B4-4D12-9E2D-0F5F38271380}" type="sibTrans" cxnId="{9E5B8C95-BECC-4E44-B20A-C466862AB02C}">
      <dgm:prSet/>
      <dgm:spPr/>
      <dgm:t>
        <a:bodyPr/>
        <a:lstStyle/>
        <a:p>
          <a:endParaRPr lang="en-GB"/>
        </a:p>
      </dgm:t>
    </dgm:pt>
    <dgm:pt modelId="{CA8E34A4-9DE5-41D3-B6FF-53F92A195970}">
      <dgm:prSet/>
      <dgm:spPr>
        <a:solidFill>
          <a:srgbClr val="006A7E"/>
        </a:solidFill>
      </dgm:spPr>
      <dgm:t>
        <a:bodyPr/>
        <a:lstStyle/>
        <a:p>
          <a:r>
            <a:rPr lang="en-US" dirty="0"/>
            <a:t>What it is (definition?) – disparities across regions</a:t>
          </a:r>
          <a:endParaRPr lang="en-GB" dirty="0"/>
        </a:p>
      </dgm:t>
    </dgm:pt>
    <dgm:pt modelId="{80DCF217-EB2E-41D7-A934-29C86A37452F}" type="parTrans" cxnId="{C0D1D125-2BA3-4609-AAF6-400E1A617070}">
      <dgm:prSet/>
      <dgm:spPr/>
      <dgm:t>
        <a:bodyPr/>
        <a:lstStyle/>
        <a:p>
          <a:endParaRPr lang="en-GB"/>
        </a:p>
      </dgm:t>
    </dgm:pt>
    <dgm:pt modelId="{ECBC2C16-0E88-402F-AA94-6357B1179654}" type="sibTrans" cxnId="{C0D1D125-2BA3-4609-AAF6-400E1A617070}">
      <dgm:prSet/>
      <dgm:spPr/>
      <dgm:t>
        <a:bodyPr/>
        <a:lstStyle/>
        <a:p>
          <a:endParaRPr lang="en-GB"/>
        </a:p>
      </dgm:t>
    </dgm:pt>
    <dgm:pt modelId="{0454D692-D4BC-416D-9100-4C25B961C66B}">
      <dgm:prSet/>
      <dgm:spPr>
        <a:solidFill>
          <a:srgbClr val="006A7E"/>
        </a:solidFill>
      </dgm:spPr>
      <dgm:t>
        <a:bodyPr/>
        <a:lstStyle/>
        <a:p>
          <a:r>
            <a:rPr lang="en-US" dirty="0"/>
            <a:t>Parameters/principles</a:t>
          </a:r>
          <a:endParaRPr lang="en-GB" dirty="0"/>
        </a:p>
      </dgm:t>
    </dgm:pt>
    <dgm:pt modelId="{AD8D7801-92D2-4715-BEDE-B072AD796474}" type="parTrans" cxnId="{D00C8C0A-2563-45D4-AC30-332B72CA822D}">
      <dgm:prSet/>
      <dgm:spPr/>
      <dgm:t>
        <a:bodyPr/>
        <a:lstStyle/>
        <a:p>
          <a:endParaRPr lang="en-GB"/>
        </a:p>
      </dgm:t>
    </dgm:pt>
    <dgm:pt modelId="{E1BCEDC7-A54F-47FE-A268-87B13047F2BD}" type="sibTrans" cxnId="{D00C8C0A-2563-45D4-AC30-332B72CA822D}">
      <dgm:prSet/>
      <dgm:spPr/>
      <dgm:t>
        <a:bodyPr/>
        <a:lstStyle/>
        <a:p>
          <a:endParaRPr lang="en-GB"/>
        </a:p>
      </dgm:t>
    </dgm:pt>
    <dgm:pt modelId="{6DD3EDA6-20CA-4275-BB34-DDCF9A444E28}">
      <dgm:prSet/>
      <dgm:spPr>
        <a:solidFill>
          <a:srgbClr val="006A7E"/>
        </a:solidFill>
      </dgm:spPr>
      <dgm:t>
        <a:bodyPr/>
        <a:lstStyle/>
        <a:p>
          <a:r>
            <a:rPr lang="en-US" dirty="0"/>
            <a:t>Impact of justifying use of exemption</a:t>
          </a:r>
          <a:endParaRPr lang="en-GB" dirty="0"/>
        </a:p>
      </dgm:t>
    </dgm:pt>
    <dgm:pt modelId="{FD7BDEB2-7BBE-4106-A101-FB5860C0B059}" type="parTrans" cxnId="{2A98C574-1DB2-4024-A6FE-181ADB038463}">
      <dgm:prSet/>
      <dgm:spPr/>
      <dgm:t>
        <a:bodyPr/>
        <a:lstStyle/>
        <a:p>
          <a:endParaRPr lang="en-GB"/>
        </a:p>
      </dgm:t>
    </dgm:pt>
    <dgm:pt modelId="{7FD2667A-A36E-4CA9-8946-F84B3F034267}" type="sibTrans" cxnId="{2A98C574-1DB2-4024-A6FE-181ADB038463}">
      <dgm:prSet/>
      <dgm:spPr/>
      <dgm:t>
        <a:bodyPr/>
        <a:lstStyle/>
        <a:p>
          <a:endParaRPr lang="en-GB"/>
        </a:p>
      </dgm:t>
    </dgm:pt>
    <dgm:pt modelId="{DE44590E-75CE-44A1-B0D8-79332A045464}" type="pres">
      <dgm:prSet presAssocID="{1CE1E569-28A8-450B-9FCE-F662DD30BF38}" presName="CompostProcess" presStyleCnt="0">
        <dgm:presLayoutVars>
          <dgm:dir/>
          <dgm:resizeHandles val="exact"/>
        </dgm:presLayoutVars>
      </dgm:prSet>
      <dgm:spPr/>
    </dgm:pt>
    <dgm:pt modelId="{221B6572-E432-45F4-A321-FCA27B7B7523}" type="pres">
      <dgm:prSet presAssocID="{1CE1E569-28A8-450B-9FCE-F662DD30BF38}" presName="arrow" presStyleLbl="bgShp" presStyleIdx="0" presStyleCnt="1"/>
      <dgm:spPr/>
    </dgm:pt>
    <dgm:pt modelId="{B2B50C64-BA20-4DD2-BAF3-C9F582DE94CE}" type="pres">
      <dgm:prSet presAssocID="{1CE1E569-28A8-450B-9FCE-F662DD30BF38}" presName="linearProcess" presStyleCnt="0"/>
      <dgm:spPr/>
    </dgm:pt>
    <dgm:pt modelId="{48453022-18E6-4DC0-8846-E3ED029BA3A9}" type="pres">
      <dgm:prSet presAssocID="{05A5B051-3E2C-4257-AFA8-62CE980223E6}" presName="textNode" presStyleLbl="node1" presStyleIdx="0" presStyleCnt="3">
        <dgm:presLayoutVars>
          <dgm:bulletEnabled val="1"/>
        </dgm:presLayoutVars>
      </dgm:prSet>
      <dgm:spPr/>
    </dgm:pt>
    <dgm:pt modelId="{FC312C4B-BA80-4E88-B934-A0B1AC2C1409}" type="pres">
      <dgm:prSet presAssocID="{6ADEB77B-6F90-4983-8739-75BF135974C9}" presName="sibTrans" presStyleCnt="0"/>
      <dgm:spPr/>
    </dgm:pt>
    <dgm:pt modelId="{980A85AD-A477-491B-B76C-82C42C184BB4}" type="pres">
      <dgm:prSet presAssocID="{FF5CC138-7F5B-479A-AA1D-9FCE34ACD9D3}" presName="textNode" presStyleLbl="node1" presStyleIdx="1" presStyleCnt="3">
        <dgm:presLayoutVars>
          <dgm:bulletEnabled val="1"/>
        </dgm:presLayoutVars>
      </dgm:prSet>
      <dgm:spPr/>
    </dgm:pt>
    <dgm:pt modelId="{D164DE10-DC0D-4645-A178-83C82EF5DB8A}" type="pres">
      <dgm:prSet presAssocID="{A0AFC9FE-973A-4CA5-9F0E-D6E96BEE2C88}" presName="sibTrans" presStyleCnt="0"/>
      <dgm:spPr/>
    </dgm:pt>
    <dgm:pt modelId="{CCC16F77-B321-4BB1-A074-190F9396BD42}" type="pres">
      <dgm:prSet presAssocID="{6DD3EDA6-20CA-4275-BB34-DDCF9A444E28}" presName="textNode" presStyleLbl="node1" presStyleIdx="2" presStyleCnt="3">
        <dgm:presLayoutVars>
          <dgm:bulletEnabled val="1"/>
        </dgm:presLayoutVars>
      </dgm:prSet>
      <dgm:spPr/>
    </dgm:pt>
  </dgm:ptLst>
  <dgm:cxnLst>
    <dgm:cxn modelId="{44C9B304-3EB7-4292-A3C1-7315E8580726}" type="presOf" srcId="{CA8E34A4-9DE5-41D3-B6FF-53F92A195970}" destId="{980A85AD-A477-491B-B76C-82C42C184BB4}" srcOrd="0" destOrd="2" presId="urn:microsoft.com/office/officeart/2005/8/layout/hProcess9"/>
    <dgm:cxn modelId="{D00C8C0A-2563-45D4-AC30-332B72CA822D}" srcId="{FF5CC138-7F5B-479A-AA1D-9FCE34ACD9D3}" destId="{0454D692-D4BC-416D-9100-4C25B961C66B}" srcOrd="2" destOrd="0" parTransId="{AD8D7801-92D2-4715-BEDE-B072AD796474}" sibTransId="{E1BCEDC7-A54F-47FE-A268-87B13047F2BD}"/>
    <dgm:cxn modelId="{5A9F5D0B-6651-46F3-967D-51317B20295B}" type="presOf" srcId="{1CE1E569-28A8-450B-9FCE-F662DD30BF38}" destId="{DE44590E-75CE-44A1-B0D8-79332A045464}" srcOrd="0" destOrd="0" presId="urn:microsoft.com/office/officeart/2005/8/layout/hProcess9"/>
    <dgm:cxn modelId="{C0D1D125-2BA3-4609-AAF6-400E1A617070}" srcId="{FF5CC138-7F5B-479A-AA1D-9FCE34ACD9D3}" destId="{CA8E34A4-9DE5-41D3-B6FF-53F92A195970}" srcOrd="1" destOrd="0" parTransId="{80DCF217-EB2E-41D7-A934-29C86A37452F}" sibTransId="{ECBC2C16-0E88-402F-AA94-6357B1179654}"/>
    <dgm:cxn modelId="{759B7552-F070-4809-B92B-59B0DA316B82}" type="presOf" srcId="{FF5CC138-7F5B-479A-AA1D-9FCE34ACD9D3}" destId="{980A85AD-A477-491B-B76C-82C42C184BB4}" srcOrd="0" destOrd="0" presId="urn:microsoft.com/office/officeart/2005/8/layout/hProcess9"/>
    <dgm:cxn modelId="{2A98C574-1DB2-4024-A6FE-181ADB038463}" srcId="{1CE1E569-28A8-450B-9FCE-F662DD30BF38}" destId="{6DD3EDA6-20CA-4275-BB34-DDCF9A444E28}" srcOrd="2" destOrd="0" parTransId="{FD7BDEB2-7BBE-4106-A101-FB5860C0B059}" sibTransId="{7FD2667A-A36E-4CA9-8946-F84B3F034267}"/>
    <dgm:cxn modelId="{BD544658-A59A-4993-9AD2-F482DFE0297E}" type="presOf" srcId="{6DD3EDA6-20CA-4275-BB34-DDCF9A444E28}" destId="{CCC16F77-B321-4BB1-A074-190F9396BD42}" srcOrd="0" destOrd="0" presId="urn:microsoft.com/office/officeart/2005/8/layout/hProcess9"/>
    <dgm:cxn modelId="{9613F17E-FD80-4FF1-815C-D6D4B38E027D}" srcId="{1CE1E569-28A8-450B-9FCE-F662DD30BF38}" destId="{FF5CC138-7F5B-479A-AA1D-9FCE34ACD9D3}" srcOrd="1" destOrd="0" parTransId="{9A760EEC-8C79-4DA8-B6E7-13B28FEA71A7}" sibTransId="{A0AFC9FE-973A-4CA5-9F0E-D6E96BEE2C88}"/>
    <dgm:cxn modelId="{15983F88-93D9-448D-9F9A-E085D6168FC6}" type="presOf" srcId="{0454D692-D4BC-416D-9100-4C25B961C66B}" destId="{980A85AD-A477-491B-B76C-82C42C184BB4}" srcOrd="0" destOrd="3" presId="urn:microsoft.com/office/officeart/2005/8/layout/hProcess9"/>
    <dgm:cxn modelId="{9E5B8C95-BECC-4E44-B20A-C466862AB02C}" srcId="{FF5CC138-7F5B-479A-AA1D-9FCE34ACD9D3}" destId="{5954F415-188D-46E1-B46F-63A010ED3791}" srcOrd="0" destOrd="0" parTransId="{84F90873-303F-4C83-B861-D009148628D6}" sibTransId="{6B3FE838-24B4-4D12-9E2D-0F5F38271380}"/>
    <dgm:cxn modelId="{8E4ECC9D-634D-450F-BE1F-815534574C72}" type="presOf" srcId="{5954F415-188D-46E1-B46F-63A010ED3791}" destId="{980A85AD-A477-491B-B76C-82C42C184BB4}" srcOrd="0" destOrd="1" presId="urn:microsoft.com/office/officeart/2005/8/layout/hProcess9"/>
    <dgm:cxn modelId="{77A003A0-BA93-41EC-A2AD-59FF03922C2E}" srcId="{1CE1E569-28A8-450B-9FCE-F662DD30BF38}" destId="{05A5B051-3E2C-4257-AFA8-62CE980223E6}" srcOrd="0" destOrd="0" parTransId="{732309B2-9E84-4A76-A249-5B1213816966}" sibTransId="{6ADEB77B-6F90-4983-8739-75BF135974C9}"/>
    <dgm:cxn modelId="{E62C52BF-8B8A-4A85-AD69-07EB4C0B617B}" type="presOf" srcId="{05A5B051-3E2C-4257-AFA8-62CE980223E6}" destId="{48453022-18E6-4DC0-8846-E3ED029BA3A9}" srcOrd="0" destOrd="0" presId="urn:microsoft.com/office/officeart/2005/8/layout/hProcess9"/>
    <dgm:cxn modelId="{A8D60631-FDEE-4F08-BCD3-AF83BE72E715}" type="presParOf" srcId="{DE44590E-75CE-44A1-B0D8-79332A045464}" destId="{221B6572-E432-45F4-A321-FCA27B7B7523}" srcOrd="0" destOrd="0" presId="urn:microsoft.com/office/officeart/2005/8/layout/hProcess9"/>
    <dgm:cxn modelId="{21B7A1D7-6C15-402E-A82F-7C1D5E7EC642}" type="presParOf" srcId="{DE44590E-75CE-44A1-B0D8-79332A045464}" destId="{B2B50C64-BA20-4DD2-BAF3-C9F582DE94CE}" srcOrd="1" destOrd="0" presId="urn:microsoft.com/office/officeart/2005/8/layout/hProcess9"/>
    <dgm:cxn modelId="{336527D1-E9BD-410C-9596-241B2DE6ABC0}" type="presParOf" srcId="{B2B50C64-BA20-4DD2-BAF3-C9F582DE94CE}" destId="{48453022-18E6-4DC0-8846-E3ED029BA3A9}" srcOrd="0" destOrd="0" presId="urn:microsoft.com/office/officeart/2005/8/layout/hProcess9"/>
    <dgm:cxn modelId="{BF885B32-4F8C-4847-9A60-DB9E0F15C270}" type="presParOf" srcId="{B2B50C64-BA20-4DD2-BAF3-C9F582DE94CE}" destId="{FC312C4B-BA80-4E88-B934-A0B1AC2C1409}" srcOrd="1" destOrd="0" presId="urn:microsoft.com/office/officeart/2005/8/layout/hProcess9"/>
    <dgm:cxn modelId="{3F87E505-C8F4-40B2-A44B-781389255C80}" type="presParOf" srcId="{B2B50C64-BA20-4DD2-BAF3-C9F582DE94CE}" destId="{980A85AD-A477-491B-B76C-82C42C184BB4}" srcOrd="2" destOrd="0" presId="urn:microsoft.com/office/officeart/2005/8/layout/hProcess9"/>
    <dgm:cxn modelId="{9687A1C1-1897-45D9-9F10-F0533590E6B2}" type="presParOf" srcId="{B2B50C64-BA20-4DD2-BAF3-C9F582DE94CE}" destId="{D164DE10-DC0D-4645-A178-83C82EF5DB8A}" srcOrd="3" destOrd="0" presId="urn:microsoft.com/office/officeart/2005/8/layout/hProcess9"/>
    <dgm:cxn modelId="{914E84EC-2784-4B30-9032-9521FE174D1F}" type="presParOf" srcId="{B2B50C64-BA20-4DD2-BAF3-C9F582DE94CE}" destId="{CCC16F77-B321-4BB1-A074-190F9396BD42}"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912FCB0-4A81-4D7C-AABC-95B842135B11}"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GB"/>
        </a:p>
      </dgm:t>
    </dgm:pt>
    <dgm:pt modelId="{C3CEB873-5075-4828-8C0D-8FC4644BE0C6}">
      <dgm:prSet/>
      <dgm:spPr/>
      <dgm:t>
        <a:bodyPr/>
        <a:lstStyle/>
        <a:p>
          <a:r>
            <a:rPr lang="en-US"/>
            <a:t>Transparent Reporting</a:t>
          </a:r>
          <a:endParaRPr lang="en-GB"/>
        </a:p>
      </dgm:t>
    </dgm:pt>
    <dgm:pt modelId="{83D6D9DC-74BA-4BC1-B1CE-7D9A2BF7C0D5}" type="parTrans" cxnId="{0CDC2A40-FA28-4CEB-9BB7-2EF9D29C270D}">
      <dgm:prSet/>
      <dgm:spPr/>
      <dgm:t>
        <a:bodyPr/>
        <a:lstStyle/>
        <a:p>
          <a:endParaRPr lang="en-GB"/>
        </a:p>
      </dgm:t>
    </dgm:pt>
    <dgm:pt modelId="{5F171F78-F0E1-49F0-A209-A2A99D3778C0}" type="sibTrans" cxnId="{0CDC2A40-FA28-4CEB-9BB7-2EF9D29C270D}">
      <dgm:prSet/>
      <dgm:spPr/>
      <dgm:t>
        <a:bodyPr/>
        <a:lstStyle/>
        <a:p>
          <a:endParaRPr lang="en-GB"/>
        </a:p>
      </dgm:t>
    </dgm:pt>
    <dgm:pt modelId="{460F8EAA-8D3B-4F69-8974-A36958187554}">
      <dgm:prSet/>
      <dgm:spPr/>
      <dgm:t>
        <a:bodyPr/>
        <a:lstStyle/>
        <a:p>
          <a:r>
            <a:rPr lang="en-US"/>
            <a:t>Needs of users</a:t>
          </a:r>
          <a:endParaRPr lang="en-GB"/>
        </a:p>
      </dgm:t>
    </dgm:pt>
    <dgm:pt modelId="{D1F5787B-AE1F-4E40-8D1F-8027054BDFD7}" type="parTrans" cxnId="{1412D293-40BA-4DA9-8A1F-1E674830CCAD}">
      <dgm:prSet/>
      <dgm:spPr/>
      <dgm:t>
        <a:bodyPr/>
        <a:lstStyle/>
        <a:p>
          <a:endParaRPr lang="en-GB"/>
        </a:p>
      </dgm:t>
    </dgm:pt>
    <dgm:pt modelId="{F8D76D8A-7E80-4A2E-BD64-98A3DD891D30}" type="sibTrans" cxnId="{1412D293-40BA-4DA9-8A1F-1E674830CCAD}">
      <dgm:prSet/>
      <dgm:spPr/>
      <dgm:t>
        <a:bodyPr/>
        <a:lstStyle/>
        <a:p>
          <a:endParaRPr lang="en-GB"/>
        </a:p>
      </dgm:t>
    </dgm:pt>
    <dgm:pt modelId="{D4638110-AC08-47CF-9738-349C78AAEDA6}">
      <dgm:prSet/>
      <dgm:spPr/>
      <dgm:t>
        <a:bodyPr/>
        <a:lstStyle/>
        <a:p>
          <a:r>
            <a:rPr lang="en-US" dirty="0"/>
            <a:t>Application of non-reporting </a:t>
          </a:r>
          <a:endParaRPr lang="en-GB" dirty="0"/>
        </a:p>
      </dgm:t>
    </dgm:pt>
    <dgm:pt modelId="{CC2D5317-070F-481D-A03E-1AF48DF8507E}" type="parTrans" cxnId="{8242BF9A-B151-49EF-9355-E275BCAB53F5}">
      <dgm:prSet/>
      <dgm:spPr/>
      <dgm:t>
        <a:bodyPr/>
        <a:lstStyle/>
        <a:p>
          <a:endParaRPr lang="en-GB"/>
        </a:p>
      </dgm:t>
    </dgm:pt>
    <dgm:pt modelId="{68F44C2F-DB6A-4866-A439-1DD5E8867EB9}" type="sibTrans" cxnId="{8242BF9A-B151-49EF-9355-E275BCAB53F5}">
      <dgm:prSet/>
      <dgm:spPr/>
      <dgm:t>
        <a:bodyPr/>
        <a:lstStyle/>
        <a:p>
          <a:endParaRPr lang="en-GB"/>
        </a:p>
      </dgm:t>
    </dgm:pt>
    <dgm:pt modelId="{3F4A7652-5E67-4568-817C-42CF1B868383}">
      <dgm:prSet/>
      <dgm:spPr/>
      <dgm:t>
        <a:bodyPr/>
        <a:lstStyle/>
        <a:p>
          <a:r>
            <a:rPr lang="en-US" dirty="0"/>
            <a:t>Disclosure of ‘compliance with para G35.7’ can alert authorities / public. Challenge in contexts where there is fear of misuse of that information.</a:t>
          </a:r>
          <a:endParaRPr lang="en-GB" dirty="0"/>
        </a:p>
      </dgm:t>
    </dgm:pt>
    <dgm:pt modelId="{26949D44-42AD-413A-89F6-E43D11AF5CA0}" type="parTrans" cxnId="{BADC2A9C-9242-4492-80FE-6A7CEB291F0C}">
      <dgm:prSet/>
      <dgm:spPr/>
      <dgm:t>
        <a:bodyPr/>
        <a:lstStyle/>
        <a:p>
          <a:endParaRPr lang="en-GB"/>
        </a:p>
      </dgm:t>
    </dgm:pt>
    <dgm:pt modelId="{23F9208F-207E-4E98-BC8D-C848C9AE2214}" type="sibTrans" cxnId="{BADC2A9C-9242-4492-80FE-6A7CEB291F0C}">
      <dgm:prSet/>
      <dgm:spPr/>
      <dgm:t>
        <a:bodyPr/>
        <a:lstStyle/>
        <a:p>
          <a:endParaRPr lang="en-GB"/>
        </a:p>
      </dgm:t>
    </dgm:pt>
    <dgm:pt modelId="{F99647EF-3569-4BE0-B756-F6DC34C769B2}" type="pres">
      <dgm:prSet presAssocID="{1912FCB0-4A81-4D7C-AABC-95B842135B11}" presName="compositeShape" presStyleCnt="0">
        <dgm:presLayoutVars>
          <dgm:chMax val="2"/>
          <dgm:dir/>
          <dgm:resizeHandles val="exact"/>
        </dgm:presLayoutVars>
      </dgm:prSet>
      <dgm:spPr/>
    </dgm:pt>
    <dgm:pt modelId="{F1574FCD-D23D-40F9-878C-8FD46D902AE3}" type="pres">
      <dgm:prSet presAssocID="{1912FCB0-4A81-4D7C-AABC-95B842135B11}" presName="ribbon" presStyleLbl="node1" presStyleIdx="0" presStyleCnt="1" custLinFactNeighborY="7305"/>
      <dgm:spPr>
        <a:solidFill>
          <a:srgbClr val="00616C"/>
        </a:solidFill>
      </dgm:spPr>
    </dgm:pt>
    <dgm:pt modelId="{8D373E7E-9441-4346-9BD6-4BFC488A2B30}" type="pres">
      <dgm:prSet presAssocID="{1912FCB0-4A81-4D7C-AABC-95B842135B11}" presName="leftArrowText" presStyleLbl="node1" presStyleIdx="0" presStyleCnt="1">
        <dgm:presLayoutVars>
          <dgm:chMax val="0"/>
          <dgm:bulletEnabled val="1"/>
        </dgm:presLayoutVars>
      </dgm:prSet>
      <dgm:spPr/>
    </dgm:pt>
    <dgm:pt modelId="{905CEBD7-8CA0-48FD-88BE-9729AF8BB795}" type="pres">
      <dgm:prSet presAssocID="{1912FCB0-4A81-4D7C-AABC-95B842135B11}" presName="rightArrowText" presStyleLbl="node1" presStyleIdx="0" presStyleCnt="1">
        <dgm:presLayoutVars>
          <dgm:chMax val="0"/>
          <dgm:bulletEnabled val="1"/>
        </dgm:presLayoutVars>
      </dgm:prSet>
      <dgm:spPr/>
    </dgm:pt>
  </dgm:ptLst>
  <dgm:cxnLst>
    <dgm:cxn modelId="{4F1CF12B-5238-4777-B9D7-2E4762DD7EA5}" type="presOf" srcId="{C3CEB873-5075-4828-8C0D-8FC4644BE0C6}" destId="{8D373E7E-9441-4346-9BD6-4BFC488A2B30}" srcOrd="0" destOrd="0" presId="urn:microsoft.com/office/officeart/2005/8/layout/arrow6"/>
    <dgm:cxn modelId="{0CDC2A40-FA28-4CEB-9BB7-2EF9D29C270D}" srcId="{1912FCB0-4A81-4D7C-AABC-95B842135B11}" destId="{C3CEB873-5075-4828-8C0D-8FC4644BE0C6}" srcOrd="0" destOrd="0" parTransId="{83D6D9DC-74BA-4BC1-B1CE-7D9A2BF7C0D5}" sibTransId="{5F171F78-F0E1-49F0-A209-A2A99D3778C0}"/>
    <dgm:cxn modelId="{1412D293-40BA-4DA9-8A1F-1E674830CCAD}" srcId="{C3CEB873-5075-4828-8C0D-8FC4644BE0C6}" destId="{460F8EAA-8D3B-4F69-8974-A36958187554}" srcOrd="0" destOrd="0" parTransId="{D1F5787B-AE1F-4E40-8D1F-8027054BDFD7}" sibTransId="{F8D76D8A-7E80-4A2E-BD64-98A3DD891D30}"/>
    <dgm:cxn modelId="{8242BF9A-B151-49EF-9355-E275BCAB53F5}" srcId="{1912FCB0-4A81-4D7C-AABC-95B842135B11}" destId="{D4638110-AC08-47CF-9738-349C78AAEDA6}" srcOrd="1" destOrd="0" parTransId="{CC2D5317-070F-481D-A03E-1AF48DF8507E}" sibTransId="{68F44C2F-DB6A-4866-A439-1DD5E8867EB9}"/>
    <dgm:cxn modelId="{BADC2A9C-9242-4492-80FE-6A7CEB291F0C}" srcId="{D4638110-AC08-47CF-9738-349C78AAEDA6}" destId="{3F4A7652-5E67-4568-817C-42CF1B868383}" srcOrd="0" destOrd="0" parTransId="{26949D44-42AD-413A-89F6-E43D11AF5CA0}" sibTransId="{23F9208F-207E-4E98-BC8D-C848C9AE2214}"/>
    <dgm:cxn modelId="{3C72A1A4-70EF-4EE0-AC1A-705EF6C5BA01}" type="presOf" srcId="{1912FCB0-4A81-4D7C-AABC-95B842135B11}" destId="{F99647EF-3569-4BE0-B756-F6DC34C769B2}" srcOrd="0" destOrd="0" presId="urn:microsoft.com/office/officeart/2005/8/layout/arrow6"/>
    <dgm:cxn modelId="{5563F2EC-A142-45BD-B33B-F5EDDEF6DEB4}" type="presOf" srcId="{3F4A7652-5E67-4568-817C-42CF1B868383}" destId="{905CEBD7-8CA0-48FD-88BE-9729AF8BB795}" srcOrd="0" destOrd="1" presId="urn:microsoft.com/office/officeart/2005/8/layout/arrow6"/>
    <dgm:cxn modelId="{5A0AC9F6-AAEE-48E4-BBE2-CA4D8A138AB5}" type="presOf" srcId="{D4638110-AC08-47CF-9738-349C78AAEDA6}" destId="{905CEBD7-8CA0-48FD-88BE-9729AF8BB795}" srcOrd="0" destOrd="0" presId="urn:microsoft.com/office/officeart/2005/8/layout/arrow6"/>
    <dgm:cxn modelId="{470491F9-9698-4165-9DA9-C18D900F30B5}" type="presOf" srcId="{460F8EAA-8D3B-4F69-8974-A36958187554}" destId="{8D373E7E-9441-4346-9BD6-4BFC488A2B30}" srcOrd="0" destOrd="1" presId="urn:microsoft.com/office/officeart/2005/8/layout/arrow6"/>
    <dgm:cxn modelId="{AFFCAC4E-0183-4E19-822D-B727F6061A77}" type="presParOf" srcId="{F99647EF-3569-4BE0-B756-F6DC34C769B2}" destId="{F1574FCD-D23D-40F9-878C-8FD46D902AE3}" srcOrd="0" destOrd="0" presId="urn:microsoft.com/office/officeart/2005/8/layout/arrow6"/>
    <dgm:cxn modelId="{9AB3555B-3963-4C0B-91FA-A8A60CA777FD}" type="presParOf" srcId="{F99647EF-3569-4BE0-B756-F6DC34C769B2}" destId="{8D373E7E-9441-4346-9BD6-4BFC488A2B30}" srcOrd="1" destOrd="0" presId="urn:microsoft.com/office/officeart/2005/8/layout/arrow6"/>
    <dgm:cxn modelId="{1CA5E285-A7CB-421B-A958-1D243DEFDC37}" type="presParOf" srcId="{F99647EF-3569-4BE0-B756-F6DC34C769B2}" destId="{905CEBD7-8CA0-48FD-88BE-9729AF8BB795}"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4400528-0140-4993-A6CD-1C6F39019EF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16799D5-6906-4349-8316-6FB9924187D2}">
      <dgm:prSet/>
      <dgm:spPr/>
      <dgm:t>
        <a:bodyPr/>
        <a:lstStyle/>
        <a:p>
          <a:pPr>
            <a:lnSpc>
              <a:spcPct val="100000"/>
            </a:lnSpc>
          </a:pPr>
          <a:r>
            <a:rPr lang="en-US" dirty="0"/>
            <a:t>Should there be more guidance about the definition, to avoid misinterpretation </a:t>
          </a:r>
          <a:r>
            <a:rPr lang="en-US" dirty="0" err="1"/>
            <a:t>eg</a:t>
          </a:r>
          <a:r>
            <a:rPr lang="en-US" dirty="0"/>
            <a:t> parameters or principles?</a:t>
          </a:r>
        </a:p>
      </dgm:t>
    </dgm:pt>
    <dgm:pt modelId="{1BDB9966-61FA-42E0-AFDD-AE0945A83227}" type="parTrans" cxnId="{1388B331-E77C-47D1-ACEF-4A6BE00E482F}">
      <dgm:prSet/>
      <dgm:spPr/>
      <dgm:t>
        <a:bodyPr/>
        <a:lstStyle/>
        <a:p>
          <a:endParaRPr lang="en-US"/>
        </a:p>
      </dgm:t>
    </dgm:pt>
    <dgm:pt modelId="{0ABA11A9-350C-45BB-8F6A-26A46B4B6A37}" type="sibTrans" cxnId="{1388B331-E77C-47D1-ACEF-4A6BE00E482F}">
      <dgm:prSet/>
      <dgm:spPr/>
      <dgm:t>
        <a:bodyPr/>
        <a:lstStyle/>
        <a:p>
          <a:endParaRPr lang="en-US"/>
        </a:p>
      </dgm:t>
    </dgm:pt>
    <dgm:pt modelId="{4CDD2C29-DDB6-4B9A-B6CF-3FFBDFE1F1D8}">
      <dgm:prSet/>
      <dgm:spPr/>
      <dgm:t>
        <a:bodyPr/>
        <a:lstStyle/>
        <a:p>
          <a:pPr>
            <a:lnSpc>
              <a:spcPct val="100000"/>
            </a:lnSpc>
          </a:pPr>
          <a:r>
            <a:rPr lang="en-US" dirty="0"/>
            <a:t>Does the guidance on the statement for non-disclosure clearly cover different circumstances? Is more guidance required?</a:t>
          </a:r>
        </a:p>
      </dgm:t>
    </dgm:pt>
    <dgm:pt modelId="{01CACFA8-F0C4-441E-BBE8-82112E8E67E0}" type="parTrans" cxnId="{652E3B14-9178-482A-B1BC-D43EE4821AC1}">
      <dgm:prSet/>
      <dgm:spPr/>
      <dgm:t>
        <a:bodyPr/>
        <a:lstStyle/>
        <a:p>
          <a:endParaRPr lang="en-US"/>
        </a:p>
      </dgm:t>
    </dgm:pt>
    <dgm:pt modelId="{DEE3378D-E116-4FC8-AABA-E6FF52EF9827}" type="sibTrans" cxnId="{652E3B14-9178-482A-B1BC-D43EE4821AC1}">
      <dgm:prSet/>
      <dgm:spPr/>
      <dgm:t>
        <a:bodyPr/>
        <a:lstStyle/>
        <a:p>
          <a:endParaRPr lang="en-US"/>
        </a:p>
      </dgm:t>
    </dgm:pt>
    <dgm:pt modelId="{422CF46E-70CB-4963-ADC1-84A18B601358}">
      <dgm:prSet/>
      <dgm:spPr/>
      <dgm:t>
        <a:bodyPr/>
        <a:lstStyle/>
        <a:p>
          <a:pPr>
            <a:lnSpc>
              <a:spcPct val="100000"/>
            </a:lnSpc>
          </a:pPr>
          <a:r>
            <a:rPr lang="en-US" dirty="0"/>
            <a:t>Are there circumstances where there should be no statement of non-disclosure? Should INPAG permit this? Does it already?</a:t>
          </a:r>
        </a:p>
      </dgm:t>
    </dgm:pt>
    <dgm:pt modelId="{923AB0B2-87FD-4E69-82C6-9C6C51F0146A}" type="parTrans" cxnId="{7DA07EFF-DD96-4E74-A2F0-D3C24341CFF3}">
      <dgm:prSet/>
      <dgm:spPr/>
      <dgm:t>
        <a:bodyPr/>
        <a:lstStyle/>
        <a:p>
          <a:endParaRPr lang="en-US"/>
        </a:p>
      </dgm:t>
    </dgm:pt>
    <dgm:pt modelId="{5E77403F-54D8-4025-9E88-5D63A8994548}" type="sibTrans" cxnId="{7DA07EFF-DD96-4E74-A2F0-D3C24341CFF3}">
      <dgm:prSet/>
      <dgm:spPr/>
      <dgm:t>
        <a:bodyPr/>
        <a:lstStyle/>
        <a:p>
          <a:endParaRPr lang="en-US"/>
        </a:p>
      </dgm:t>
    </dgm:pt>
    <dgm:pt modelId="{81295B01-C09B-40F5-9524-CF862C97223C}" type="pres">
      <dgm:prSet presAssocID="{D4400528-0140-4993-A6CD-1C6F39019EF5}" presName="root" presStyleCnt="0">
        <dgm:presLayoutVars>
          <dgm:dir/>
          <dgm:resizeHandles val="exact"/>
        </dgm:presLayoutVars>
      </dgm:prSet>
      <dgm:spPr/>
    </dgm:pt>
    <dgm:pt modelId="{DCAD8956-4634-4A8C-8175-F686D65022CF}" type="pres">
      <dgm:prSet presAssocID="{116799D5-6906-4349-8316-6FB9924187D2}" presName="compNode" presStyleCnt="0"/>
      <dgm:spPr/>
    </dgm:pt>
    <dgm:pt modelId="{A7B098EA-97A0-4F66-A30F-72BC2FBB58FE}" type="pres">
      <dgm:prSet presAssocID="{116799D5-6906-4349-8316-6FB9924187D2}" presName="bgRect" presStyleLbl="bgShp" presStyleIdx="0" presStyleCnt="3"/>
      <dgm:spPr/>
    </dgm:pt>
    <dgm:pt modelId="{6CA3D432-70AC-4919-B9F6-E87DC06143E2}" type="pres">
      <dgm:prSet presAssocID="{116799D5-6906-4349-8316-6FB9924187D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pt>
    <dgm:pt modelId="{FBACED01-A0F6-4D3D-BB8B-DBC5BA99BC4F}" type="pres">
      <dgm:prSet presAssocID="{116799D5-6906-4349-8316-6FB9924187D2}" presName="spaceRect" presStyleCnt="0"/>
      <dgm:spPr/>
    </dgm:pt>
    <dgm:pt modelId="{65D1C1F2-2F06-49FF-A852-B38B9377ABFF}" type="pres">
      <dgm:prSet presAssocID="{116799D5-6906-4349-8316-6FB9924187D2}" presName="parTx" presStyleLbl="revTx" presStyleIdx="0" presStyleCnt="3">
        <dgm:presLayoutVars>
          <dgm:chMax val="0"/>
          <dgm:chPref val="0"/>
        </dgm:presLayoutVars>
      </dgm:prSet>
      <dgm:spPr/>
    </dgm:pt>
    <dgm:pt modelId="{705AAF9B-9619-4790-B8AE-DA11FB8DADAE}" type="pres">
      <dgm:prSet presAssocID="{0ABA11A9-350C-45BB-8F6A-26A46B4B6A37}" presName="sibTrans" presStyleCnt="0"/>
      <dgm:spPr/>
    </dgm:pt>
    <dgm:pt modelId="{CC019598-6294-4145-B57B-4FFD55A5CB9D}" type="pres">
      <dgm:prSet presAssocID="{4CDD2C29-DDB6-4B9A-B6CF-3FFBDFE1F1D8}" presName="compNode" presStyleCnt="0"/>
      <dgm:spPr/>
    </dgm:pt>
    <dgm:pt modelId="{4C5BD0F9-AD1D-4193-A936-4F369222E59D}" type="pres">
      <dgm:prSet presAssocID="{4CDD2C29-DDB6-4B9A-B6CF-3FFBDFE1F1D8}" presName="bgRect" presStyleLbl="bgShp" presStyleIdx="1" presStyleCnt="3" custLinFactNeighborY="3956"/>
      <dgm:spPr/>
    </dgm:pt>
    <dgm:pt modelId="{05EB50DF-6EA3-42D0-80C6-2EF517BF4705}" type="pres">
      <dgm:prSet presAssocID="{4CDD2C29-DDB6-4B9A-B6CF-3FFBDFE1F1D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ument"/>
        </a:ext>
      </dgm:extLst>
    </dgm:pt>
    <dgm:pt modelId="{436E1348-A2E9-45C0-9D55-A5CD7991EBD5}" type="pres">
      <dgm:prSet presAssocID="{4CDD2C29-DDB6-4B9A-B6CF-3FFBDFE1F1D8}" presName="spaceRect" presStyleCnt="0"/>
      <dgm:spPr/>
    </dgm:pt>
    <dgm:pt modelId="{5DDD5CE1-2364-4A47-8566-28864B908F1A}" type="pres">
      <dgm:prSet presAssocID="{4CDD2C29-DDB6-4B9A-B6CF-3FFBDFE1F1D8}" presName="parTx" presStyleLbl="revTx" presStyleIdx="1" presStyleCnt="3">
        <dgm:presLayoutVars>
          <dgm:chMax val="0"/>
          <dgm:chPref val="0"/>
        </dgm:presLayoutVars>
      </dgm:prSet>
      <dgm:spPr/>
    </dgm:pt>
    <dgm:pt modelId="{190C1A13-280C-4682-BD76-5DA102B7276C}" type="pres">
      <dgm:prSet presAssocID="{DEE3378D-E116-4FC8-AABA-E6FF52EF9827}" presName="sibTrans" presStyleCnt="0"/>
      <dgm:spPr/>
    </dgm:pt>
    <dgm:pt modelId="{3F7AFCBC-B897-4B6C-9519-23658C151121}" type="pres">
      <dgm:prSet presAssocID="{422CF46E-70CB-4963-ADC1-84A18B601358}" presName="compNode" presStyleCnt="0"/>
      <dgm:spPr/>
    </dgm:pt>
    <dgm:pt modelId="{B29231A6-743E-4513-B08E-88130856EE9C}" type="pres">
      <dgm:prSet presAssocID="{422CF46E-70CB-4963-ADC1-84A18B601358}" presName="bgRect" presStyleLbl="bgShp" presStyleIdx="2" presStyleCnt="3"/>
      <dgm:spPr/>
    </dgm:pt>
    <dgm:pt modelId="{9C9F33D4-39E1-4568-A5E2-705F7564536A}" type="pres">
      <dgm:prSet presAssocID="{422CF46E-70CB-4963-ADC1-84A18B60135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Judge"/>
        </a:ext>
      </dgm:extLst>
    </dgm:pt>
    <dgm:pt modelId="{0EA9F8F3-9D7E-460C-AF98-A0E8039BE542}" type="pres">
      <dgm:prSet presAssocID="{422CF46E-70CB-4963-ADC1-84A18B601358}" presName="spaceRect" presStyleCnt="0"/>
      <dgm:spPr/>
    </dgm:pt>
    <dgm:pt modelId="{BB1EF1F7-392D-4369-983A-389714A50A5D}" type="pres">
      <dgm:prSet presAssocID="{422CF46E-70CB-4963-ADC1-84A18B601358}" presName="parTx" presStyleLbl="revTx" presStyleIdx="2" presStyleCnt="3">
        <dgm:presLayoutVars>
          <dgm:chMax val="0"/>
          <dgm:chPref val="0"/>
        </dgm:presLayoutVars>
      </dgm:prSet>
      <dgm:spPr/>
    </dgm:pt>
  </dgm:ptLst>
  <dgm:cxnLst>
    <dgm:cxn modelId="{86A92305-C6CB-4515-8F12-55B4CA6DB150}" type="presOf" srcId="{116799D5-6906-4349-8316-6FB9924187D2}" destId="{65D1C1F2-2F06-49FF-A852-B38B9377ABFF}" srcOrd="0" destOrd="0" presId="urn:microsoft.com/office/officeart/2018/2/layout/IconVerticalSolidList"/>
    <dgm:cxn modelId="{652E3B14-9178-482A-B1BC-D43EE4821AC1}" srcId="{D4400528-0140-4993-A6CD-1C6F39019EF5}" destId="{4CDD2C29-DDB6-4B9A-B6CF-3FFBDFE1F1D8}" srcOrd="1" destOrd="0" parTransId="{01CACFA8-F0C4-441E-BBE8-82112E8E67E0}" sibTransId="{DEE3378D-E116-4FC8-AABA-E6FF52EF9827}"/>
    <dgm:cxn modelId="{1388B331-E77C-47D1-ACEF-4A6BE00E482F}" srcId="{D4400528-0140-4993-A6CD-1C6F39019EF5}" destId="{116799D5-6906-4349-8316-6FB9924187D2}" srcOrd="0" destOrd="0" parTransId="{1BDB9966-61FA-42E0-AFDD-AE0945A83227}" sibTransId="{0ABA11A9-350C-45BB-8F6A-26A46B4B6A37}"/>
    <dgm:cxn modelId="{F3E90546-772C-4F17-B503-C3AB3D7F4A61}" type="presOf" srcId="{4CDD2C29-DDB6-4B9A-B6CF-3FFBDFE1F1D8}" destId="{5DDD5CE1-2364-4A47-8566-28864B908F1A}" srcOrd="0" destOrd="0" presId="urn:microsoft.com/office/officeart/2018/2/layout/IconVerticalSolidList"/>
    <dgm:cxn modelId="{18AA0073-1D6B-4DF8-BF44-7A76F5275AEA}" type="presOf" srcId="{D4400528-0140-4993-A6CD-1C6F39019EF5}" destId="{81295B01-C09B-40F5-9524-CF862C97223C}" srcOrd="0" destOrd="0" presId="urn:microsoft.com/office/officeart/2018/2/layout/IconVerticalSolidList"/>
    <dgm:cxn modelId="{431148D0-4937-4F08-94AA-000F7EBB8B54}" type="presOf" srcId="{422CF46E-70CB-4963-ADC1-84A18B601358}" destId="{BB1EF1F7-392D-4369-983A-389714A50A5D}" srcOrd="0" destOrd="0" presId="urn:microsoft.com/office/officeart/2018/2/layout/IconVerticalSolidList"/>
    <dgm:cxn modelId="{7DA07EFF-DD96-4E74-A2F0-D3C24341CFF3}" srcId="{D4400528-0140-4993-A6CD-1C6F39019EF5}" destId="{422CF46E-70CB-4963-ADC1-84A18B601358}" srcOrd="2" destOrd="0" parTransId="{923AB0B2-87FD-4E69-82C6-9C6C51F0146A}" sibTransId="{5E77403F-54D8-4025-9E88-5D63A8994548}"/>
    <dgm:cxn modelId="{D6AE3A30-9948-4F18-8E14-F37377CA9404}" type="presParOf" srcId="{81295B01-C09B-40F5-9524-CF862C97223C}" destId="{DCAD8956-4634-4A8C-8175-F686D65022CF}" srcOrd="0" destOrd="0" presId="urn:microsoft.com/office/officeart/2018/2/layout/IconVerticalSolidList"/>
    <dgm:cxn modelId="{2DCC4ADB-348E-4433-80A2-3785124C09AB}" type="presParOf" srcId="{DCAD8956-4634-4A8C-8175-F686D65022CF}" destId="{A7B098EA-97A0-4F66-A30F-72BC2FBB58FE}" srcOrd="0" destOrd="0" presId="urn:microsoft.com/office/officeart/2018/2/layout/IconVerticalSolidList"/>
    <dgm:cxn modelId="{6B16DFAD-D676-4114-BE52-D1CDCF10F68C}" type="presParOf" srcId="{DCAD8956-4634-4A8C-8175-F686D65022CF}" destId="{6CA3D432-70AC-4919-B9F6-E87DC06143E2}" srcOrd="1" destOrd="0" presId="urn:microsoft.com/office/officeart/2018/2/layout/IconVerticalSolidList"/>
    <dgm:cxn modelId="{C042A9AA-205C-4DBC-99D7-78F9E30D6890}" type="presParOf" srcId="{DCAD8956-4634-4A8C-8175-F686D65022CF}" destId="{FBACED01-A0F6-4D3D-BB8B-DBC5BA99BC4F}" srcOrd="2" destOrd="0" presId="urn:microsoft.com/office/officeart/2018/2/layout/IconVerticalSolidList"/>
    <dgm:cxn modelId="{404E2635-3D00-4D26-A4B3-59B85676F441}" type="presParOf" srcId="{DCAD8956-4634-4A8C-8175-F686D65022CF}" destId="{65D1C1F2-2F06-49FF-A852-B38B9377ABFF}" srcOrd="3" destOrd="0" presId="urn:microsoft.com/office/officeart/2018/2/layout/IconVerticalSolidList"/>
    <dgm:cxn modelId="{78E370F8-63F8-4B11-9173-F6C508A18146}" type="presParOf" srcId="{81295B01-C09B-40F5-9524-CF862C97223C}" destId="{705AAF9B-9619-4790-B8AE-DA11FB8DADAE}" srcOrd="1" destOrd="0" presId="urn:microsoft.com/office/officeart/2018/2/layout/IconVerticalSolidList"/>
    <dgm:cxn modelId="{293DE3B8-FC68-41E8-9313-C65CD21B05D0}" type="presParOf" srcId="{81295B01-C09B-40F5-9524-CF862C97223C}" destId="{CC019598-6294-4145-B57B-4FFD55A5CB9D}" srcOrd="2" destOrd="0" presId="urn:microsoft.com/office/officeart/2018/2/layout/IconVerticalSolidList"/>
    <dgm:cxn modelId="{97D9D509-7C77-4F75-94AB-5613638A860D}" type="presParOf" srcId="{CC019598-6294-4145-B57B-4FFD55A5CB9D}" destId="{4C5BD0F9-AD1D-4193-A936-4F369222E59D}" srcOrd="0" destOrd="0" presId="urn:microsoft.com/office/officeart/2018/2/layout/IconVerticalSolidList"/>
    <dgm:cxn modelId="{B23ACC1B-A5EA-4B13-A9D3-3B1E81A5FD6C}" type="presParOf" srcId="{CC019598-6294-4145-B57B-4FFD55A5CB9D}" destId="{05EB50DF-6EA3-42D0-80C6-2EF517BF4705}" srcOrd="1" destOrd="0" presId="urn:microsoft.com/office/officeart/2018/2/layout/IconVerticalSolidList"/>
    <dgm:cxn modelId="{145D933F-2F2F-404B-BF8F-C3BD2435C5A3}" type="presParOf" srcId="{CC019598-6294-4145-B57B-4FFD55A5CB9D}" destId="{436E1348-A2E9-45C0-9D55-A5CD7991EBD5}" srcOrd="2" destOrd="0" presId="urn:microsoft.com/office/officeart/2018/2/layout/IconVerticalSolidList"/>
    <dgm:cxn modelId="{34A87B20-10B0-4F45-B2C9-E6F42C4CBAA2}" type="presParOf" srcId="{CC019598-6294-4145-B57B-4FFD55A5CB9D}" destId="{5DDD5CE1-2364-4A47-8566-28864B908F1A}" srcOrd="3" destOrd="0" presId="urn:microsoft.com/office/officeart/2018/2/layout/IconVerticalSolidList"/>
    <dgm:cxn modelId="{D0FBCBFC-EAEB-4F95-A490-606A174F989A}" type="presParOf" srcId="{81295B01-C09B-40F5-9524-CF862C97223C}" destId="{190C1A13-280C-4682-BD76-5DA102B7276C}" srcOrd="3" destOrd="0" presId="urn:microsoft.com/office/officeart/2018/2/layout/IconVerticalSolidList"/>
    <dgm:cxn modelId="{42CC1EEA-4E84-48B3-97E6-BBD8C15FAD88}" type="presParOf" srcId="{81295B01-C09B-40F5-9524-CF862C97223C}" destId="{3F7AFCBC-B897-4B6C-9519-23658C151121}" srcOrd="4" destOrd="0" presId="urn:microsoft.com/office/officeart/2018/2/layout/IconVerticalSolidList"/>
    <dgm:cxn modelId="{404D89FC-9F20-4BEA-97B2-6FB2CF7E95E5}" type="presParOf" srcId="{3F7AFCBC-B897-4B6C-9519-23658C151121}" destId="{B29231A6-743E-4513-B08E-88130856EE9C}" srcOrd="0" destOrd="0" presId="urn:microsoft.com/office/officeart/2018/2/layout/IconVerticalSolidList"/>
    <dgm:cxn modelId="{DDCC94A5-540B-4ED5-BAE5-64B2F96D9FE2}" type="presParOf" srcId="{3F7AFCBC-B897-4B6C-9519-23658C151121}" destId="{9C9F33D4-39E1-4568-A5E2-705F7564536A}" srcOrd="1" destOrd="0" presId="urn:microsoft.com/office/officeart/2018/2/layout/IconVerticalSolidList"/>
    <dgm:cxn modelId="{2DB4A81E-D20A-4F17-A84F-38FF6A70B388}" type="presParOf" srcId="{3F7AFCBC-B897-4B6C-9519-23658C151121}" destId="{0EA9F8F3-9D7E-460C-AF98-A0E8039BE542}" srcOrd="2" destOrd="0" presId="urn:microsoft.com/office/officeart/2018/2/layout/IconVerticalSolidList"/>
    <dgm:cxn modelId="{1E87BD4A-6C3D-4438-AC37-C2F48B99EE00}" type="presParOf" srcId="{3F7AFCBC-B897-4B6C-9519-23658C151121}" destId="{BB1EF1F7-392D-4369-983A-389714A50A5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BF6EDE3-0358-484A-BE7E-8EBFC0587A43}" type="doc">
      <dgm:prSet loTypeId="urn:microsoft.com/office/officeart/2005/8/layout/target3" loCatId="" qsTypeId="urn:microsoft.com/office/officeart/2005/8/quickstyle/simple1" qsCatId="simple" csTypeId="urn:microsoft.com/office/officeart/2005/8/colors/accent1_2" csCatId="accent1" phldr="1"/>
      <dgm:spPr/>
      <dgm:t>
        <a:bodyPr/>
        <a:lstStyle/>
        <a:p>
          <a:endParaRPr lang="en-GB"/>
        </a:p>
      </dgm:t>
    </dgm:pt>
    <dgm:pt modelId="{52355DF5-E3E6-8145-BB9B-64C08E8E9903}">
      <dgm:prSet phldrT="[Text]"/>
      <dgm:spPr>
        <a:ln>
          <a:solidFill>
            <a:srgbClr val="003A40"/>
          </a:solidFill>
        </a:ln>
      </dgm:spPr>
      <dgm:t>
        <a:bodyPr/>
        <a:lstStyle/>
        <a:p>
          <a:r>
            <a:rPr lang="en-GB" dirty="0"/>
            <a:t>Mandatory core</a:t>
          </a:r>
        </a:p>
      </dgm:t>
    </dgm:pt>
    <dgm:pt modelId="{BE62B45E-E01D-934B-B485-789C9B4154C4}" type="parTrans" cxnId="{D84EAD54-A1F4-9B4A-8A85-C927A0B6511E}">
      <dgm:prSet/>
      <dgm:spPr/>
      <dgm:t>
        <a:bodyPr/>
        <a:lstStyle/>
        <a:p>
          <a:endParaRPr lang="en-GB"/>
        </a:p>
      </dgm:t>
    </dgm:pt>
    <dgm:pt modelId="{0D9C88D3-9080-C541-B682-80DC782A8239}" type="sibTrans" cxnId="{D84EAD54-A1F4-9B4A-8A85-C927A0B6511E}">
      <dgm:prSet/>
      <dgm:spPr/>
      <dgm:t>
        <a:bodyPr/>
        <a:lstStyle/>
        <a:p>
          <a:endParaRPr lang="en-GB"/>
        </a:p>
      </dgm:t>
    </dgm:pt>
    <dgm:pt modelId="{1C1AE4E3-6AE6-844D-A3C4-DD2304437453}">
      <dgm:prSet phldrT="[Text]"/>
      <dgm:spPr/>
      <dgm:t>
        <a:bodyPr/>
        <a:lstStyle/>
        <a:p>
          <a:r>
            <a:rPr lang="en-GB" dirty="0"/>
            <a:t>Performance information</a:t>
          </a:r>
        </a:p>
      </dgm:t>
    </dgm:pt>
    <dgm:pt modelId="{A9521701-B20A-884F-84CA-34FAF4A4E552}" type="parTrans" cxnId="{03A14A8B-B4A9-0643-8E22-26D02AB804B4}">
      <dgm:prSet/>
      <dgm:spPr/>
      <dgm:t>
        <a:bodyPr/>
        <a:lstStyle/>
        <a:p>
          <a:endParaRPr lang="en-GB"/>
        </a:p>
      </dgm:t>
    </dgm:pt>
    <dgm:pt modelId="{6F8F01D6-F52B-B048-A7E2-7EB3994FFFFD}" type="sibTrans" cxnId="{03A14A8B-B4A9-0643-8E22-26D02AB804B4}">
      <dgm:prSet/>
      <dgm:spPr/>
      <dgm:t>
        <a:bodyPr/>
        <a:lstStyle/>
        <a:p>
          <a:endParaRPr lang="en-GB"/>
        </a:p>
      </dgm:t>
    </dgm:pt>
    <dgm:pt modelId="{37B32495-90AF-A643-8D79-9C099D879A8A}">
      <dgm:prSet phldrT="[Text]"/>
      <dgm:spPr/>
      <dgm:t>
        <a:bodyPr/>
        <a:lstStyle/>
        <a:p>
          <a:r>
            <a:rPr lang="en-GB" dirty="0"/>
            <a:t>Financial statement commentary</a:t>
          </a:r>
        </a:p>
      </dgm:t>
    </dgm:pt>
    <dgm:pt modelId="{C7D4957F-EDC3-3C41-9169-8140B7FF18C0}" type="parTrans" cxnId="{39C0CC79-A934-944D-9E47-6C8A02EE7623}">
      <dgm:prSet/>
      <dgm:spPr/>
      <dgm:t>
        <a:bodyPr/>
        <a:lstStyle/>
        <a:p>
          <a:endParaRPr lang="en-GB"/>
        </a:p>
      </dgm:t>
    </dgm:pt>
    <dgm:pt modelId="{E894CDF9-6C8F-9D46-AE80-0DC094B04227}" type="sibTrans" cxnId="{39C0CC79-A934-944D-9E47-6C8A02EE7623}">
      <dgm:prSet/>
      <dgm:spPr/>
      <dgm:t>
        <a:bodyPr/>
        <a:lstStyle/>
        <a:p>
          <a:endParaRPr lang="en-GB"/>
        </a:p>
      </dgm:t>
    </dgm:pt>
    <dgm:pt modelId="{3573307A-FB99-1C48-91A9-F0CF23C23DE3}">
      <dgm:prSet phldrT="[Text]"/>
      <dgm:spPr>
        <a:ln>
          <a:solidFill>
            <a:srgbClr val="003A40"/>
          </a:solidFill>
        </a:ln>
      </dgm:spPr>
      <dgm:t>
        <a:bodyPr/>
        <a:lstStyle/>
        <a:p>
          <a:r>
            <a:rPr lang="en-GB" dirty="0"/>
            <a:t>Other information</a:t>
          </a:r>
        </a:p>
      </dgm:t>
    </dgm:pt>
    <dgm:pt modelId="{BA4EE8E7-4FF2-4949-A955-E0C8641336D2}" type="parTrans" cxnId="{04BECD7D-6FB0-034D-9CA4-043396B703C6}">
      <dgm:prSet/>
      <dgm:spPr/>
      <dgm:t>
        <a:bodyPr/>
        <a:lstStyle/>
        <a:p>
          <a:endParaRPr lang="en-GB"/>
        </a:p>
      </dgm:t>
    </dgm:pt>
    <dgm:pt modelId="{FAE7CE80-7229-3745-9D82-A568C954557A}" type="sibTrans" cxnId="{04BECD7D-6FB0-034D-9CA4-043396B703C6}">
      <dgm:prSet/>
      <dgm:spPr/>
      <dgm:t>
        <a:bodyPr/>
        <a:lstStyle/>
        <a:p>
          <a:endParaRPr lang="en-GB"/>
        </a:p>
      </dgm:t>
    </dgm:pt>
    <dgm:pt modelId="{C8F8F608-F184-6D4D-9AFB-9136F6272A1D}">
      <dgm:prSet phldrT="[Text]"/>
      <dgm:spPr/>
      <dgm:t>
        <a:bodyPr/>
        <a:lstStyle/>
        <a:p>
          <a:r>
            <a:rPr lang="en-GB" dirty="0" err="1"/>
            <a:t>Eg</a:t>
          </a:r>
          <a:r>
            <a:rPr lang="en-GB" dirty="0"/>
            <a:t> Climate related disclosures</a:t>
          </a:r>
        </a:p>
      </dgm:t>
    </dgm:pt>
    <dgm:pt modelId="{4FD3899F-2B06-214A-85E8-5BFA20165954}" type="parTrans" cxnId="{3EE7BB4E-EFA0-FA49-8778-E7885F83E566}">
      <dgm:prSet/>
      <dgm:spPr/>
      <dgm:t>
        <a:bodyPr/>
        <a:lstStyle/>
        <a:p>
          <a:endParaRPr lang="en-GB"/>
        </a:p>
      </dgm:t>
    </dgm:pt>
    <dgm:pt modelId="{4F71C0FC-2A7A-7B4B-93C6-4C70926552DF}" type="sibTrans" cxnId="{3EE7BB4E-EFA0-FA49-8778-E7885F83E566}">
      <dgm:prSet/>
      <dgm:spPr/>
      <dgm:t>
        <a:bodyPr/>
        <a:lstStyle/>
        <a:p>
          <a:endParaRPr lang="en-GB"/>
        </a:p>
      </dgm:t>
    </dgm:pt>
    <dgm:pt modelId="{ED9979DA-2D77-FB49-8966-682C6D0C4AC8}">
      <dgm:prSet phldrT="[Text]"/>
      <dgm:spPr/>
      <dgm:t>
        <a:bodyPr/>
        <a:lstStyle/>
        <a:p>
          <a:r>
            <a:rPr lang="en-GB" dirty="0" err="1"/>
            <a:t>Eg</a:t>
          </a:r>
          <a:r>
            <a:rPr lang="en-GB" dirty="0"/>
            <a:t> Broader sustainability reporting</a:t>
          </a:r>
        </a:p>
      </dgm:t>
    </dgm:pt>
    <dgm:pt modelId="{D67DA104-CA19-7741-8FBE-3BDEA5F6F92E}" type="parTrans" cxnId="{AC64428A-0EC9-B340-BD7C-C5C8F39EE12F}">
      <dgm:prSet/>
      <dgm:spPr/>
      <dgm:t>
        <a:bodyPr/>
        <a:lstStyle/>
        <a:p>
          <a:endParaRPr lang="en-GB"/>
        </a:p>
      </dgm:t>
    </dgm:pt>
    <dgm:pt modelId="{4EE5FBE6-DB7A-0C40-9932-ACD5314C4A6C}" type="sibTrans" cxnId="{AC64428A-0EC9-B340-BD7C-C5C8F39EE12F}">
      <dgm:prSet/>
      <dgm:spPr/>
      <dgm:t>
        <a:bodyPr/>
        <a:lstStyle/>
        <a:p>
          <a:endParaRPr lang="en-GB"/>
        </a:p>
      </dgm:t>
    </dgm:pt>
    <dgm:pt modelId="{F9B8F67D-6655-3248-BDEE-F11F20F2D42B}">
      <dgm:prSet phldrT="[Text]"/>
      <dgm:spPr>
        <a:ln>
          <a:solidFill>
            <a:srgbClr val="003A40"/>
          </a:solidFill>
        </a:ln>
      </dgm:spPr>
      <dgm:t>
        <a:bodyPr/>
        <a:lstStyle/>
        <a:p>
          <a:r>
            <a:rPr lang="en-GB" dirty="0"/>
            <a:t>Other frameworks</a:t>
          </a:r>
        </a:p>
      </dgm:t>
    </dgm:pt>
    <dgm:pt modelId="{2AB9E687-D19B-6443-870F-DCB7985602AA}" type="parTrans" cxnId="{D0F0B52A-6E6E-384F-A4E5-70C5269E0A20}">
      <dgm:prSet/>
      <dgm:spPr/>
      <dgm:t>
        <a:bodyPr/>
        <a:lstStyle/>
        <a:p>
          <a:endParaRPr lang="en-GB"/>
        </a:p>
      </dgm:t>
    </dgm:pt>
    <dgm:pt modelId="{F03CBB32-EE40-D242-B04C-F1A08A0D16C8}" type="sibTrans" cxnId="{D0F0B52A-6E6E-384F-A4E5-70C5269E0A20}">
      <dgm:prSet/>
      <dgm:spPr/>
      <dgm:t>
        <a:bodyPr/>
        <a:lstStyle/>
        <a:p>
          <a:endParaRPr lang="en-GB"/>
        </a:p>
      </dgm:t>
    </dgm:pt>
    <dgm:pt modelId="{EAAC3B84-8783-A64F-A619-7CE498DDAB74}">
      <dgm:prSet phldrT="[Text]"/>
      <dgm:spPr/>
      <dgm:t>
        <a:bodyPr/>
        <a:lstStyle/>
        <a:p>
          <a:r>
            <a:rPr lang="en-GB" dirty="0"/>
            <a:t>Integrated reporting</a:t>
          </a:r>
        </a:p>
      </dgm:t>
    </dgm:pt>
    <dgm:pt modelId="{DFF1EBF0-90F7-1B4E-8877-40F934A44445}" type="parTrans" cxnId="{7FFEC0D6-DEEC-0C4F-853D-402AA28C7141}">
      <dgm:prSet/>
      <dgm:spPr/>
      <dgm:t>
        <a:bodyPr/>
        <a:lstStyle/>
        <a:p>
          <a:endParaRPr lang="en-GB"/>
        </a:p>
      </dgm:t>
    </dgm:pt>
    <dgm:pt modelId="{2DE1B3A7-79AF-C84B-BCCC-160E638D0F1C}" type="sibTrans" cxnId="{7FFEC0D6-DEEC-0C4F-853D-402AA28C7141}">
      <dgm:prSet/>
      <dgm:spPr/>
      <dgm:t>
        <a:bodyPr/>
        <a:lstStyle/>
        <a:p>
          <a:endParaRPr lang="en-GB"/>
        </a:p>
      </dgm:t>
    </dgm:pt>
    <dgm:pt modelId="{AED4DD33-6341-2E43-AAF9-BDC0CEE287B2}" type="pres">
      <dgm:prSet presAssocID="{2BF6EDE3-0358-484A-BE7E-8EBFC0587A43}" presName="Name0" presStyleCnt="0">
        <dgm:presLayoutVars>
          <dgm:chMax val="7"/>
          <dgm:dir/>
          <dgm:animLvl val="lvl"/>
          <dgm:resizeHandles val="exact"/>
        </dgm:presLayoutVars>
      </dgm:prSet>
      <dgm:spPr/>
    </dgm:pt>
    <dgm:pt modelId="{9075D3B2-B537-8542-A1A6-1606B613FC2D}" type="pres">
      <dgm:prSet presAssocID="{52355DF5-E3E6-8145-BB9B-64C08E8E9903}" presName="circle1" presStyleLbl="node1" presStyleIdx="0" presStyleCnt="3"/>
      <dgm:spPr>
        <a:solidFill>
          <a:srgbClr val="003A40"/>
        </a:solidFill>
      </dgm:spPr>
    </dgm:pt>
    <dgm:pt modelId="{85FC3588-37D3-9F4B-99D3-84E2D4533351}" type="pres">
      <dgm:prSet presAssocID="{52355DF5-E3E6-8145-BB9B-64C08E8E9903}" presName="space" presStyleCnt="0"/>
      <dgm:spPr/>
    </dgm:pt>
    <dgm:pt modelId="{F084DE61-F12C-2D40-A9AB-DE65D61FBF4A}" type="pres">
      <dgm:prSet presAssocID="{52355DF5-E3E6-8145-BB9B-64C08E8E9903}" presName="rect1" presStyleLbl="alignAcc1" presStyleIdx="0" presStyleCnt="3"/>
      <dgm:spPr/>
    </dgm:pt>
    <dgm:pt modelId="{3BA373C3-54A0-8647-958D-AA7C0C03194F}" type="pres">
      <dgm:prSet presAssocID="{3573307A-FB99-1C48-91A9-F0CF23C23DE3}" presName="vertSpace2" presStyleLbl="node1" presStyleIdx="0" presStyleCnt="3"/>
      <dgm:spPr/>
    </dgm:pt>
    <dgm:pt modelId="{8AE1CD95-6255-C14F-917E-4E08F8EE1B99}" type="pres">
      <dgm:prSet presAssocID="{3573307A-FB99-1C48-91A9-F0CF23C23DE3}" presName="circle2" presStyleLbl="node1" presStyleIdx="1" presStyleCnt="3"/>
      <dgm:spPr>
        <a:solidFill>
          <a:srgbClr val="006A7E"/>
        </a:solidFill>
      </dgm:spPr>
    </dgm:pt>
    <dgm:pt modelId="{9442EF5B-A10E-CD4E-9B1C-859CF692F19C}" type="pres">
      <dgm:prSet presAssocID="{3573307A-FB99-1C48-91A9-F0CF23C23DE3}" presName="rect2" presStyleLbl="alignAcc1" presStyleIdx="1" presStyleCnt="3"/>
      <dgm:spPr/>
    </dgm:pt>
    <dgm:pt modelId="{F0D458D3-5001-8947-B4CE-43A8C98AD1CC}" type="pres">
      <dgm:prSet presAssocID="{F9B8F67D-6655-3248-BDEE-F11F20F2D42B}" presName="vertSpace3" presStyleLbl="node1" presStyleIdx="1" presStyleCnt="3"/>
      <dgm:spPr/>
    </dgm:pt>
    <dgm:pt modelId="{797663E6-19A4-7448-99AB-B203AEDA79F4}" type="pres">
      <dgm:prSet presAssocID="{F9B8F67D-6655-3248-BDEE-F11F20F2D42B}" presName="circle3" presStyleLbl="node1" presStyleIdx="2" presStyleCnt="3"/>
      <dgm:spPr>
        <a:solidFill>
          <a:srgbClr val="901D41"/>
        </a:solidFill>
      </dgm:spPr>
    </dgm:pt>
    <dgm:pt modelId="{D48BC4F1-522B-4A42-9F58-AD71D2A1D667}" type="pres">
      <dgm:prSet presAssocID="{F9B8F67D-6655-3248-BDEE-F11F20F2D42B}" presName="rect3" presStyleLbl="alignAcc1" presStyleIdx="2" presStyleCnt="3"/>
      <dgm:spPr/>
    </dgm:pt>
    <dgm:pt modelId="{C9E04BFC-DDB5-8341-B368-EE7411844371}" type="pres">
      <dgm:prSet presAssocID="{52355DF5-E3E6-8145-BB9B-64C08E8E9903}" presName="rect1ParTx" presStyleLbl="alignAcc1" presStyleIdx="2" presStyleCnt="3">
        <dgm:presLayoutVars>
          <dgm:chMax val="1"/>
          <dgm:bulletEnabled val="1"/>
        </dgm:presLayoutVars>
      </dgm:prSet>
      <dgm:spPr/>
    </dgm:pt>
    <dgm:pt modelId="{60C2BBC5-F429-824F-86BB-A626FFD81BEA}" type="pres">
      <dgm:prSet presAssocID="{52355DF5-E3E6-8145-BB9B-64C08E8E9903}" presName="rect1ChTx" presStyleLbl="alignAcc1" presStyleIdx="2" presStyleCnt="3">
        <dgm:presLayoutVars>
          <dgm:bulletEnabled val="1"/>
        </dgm:presLayoutVars>
      </dgm:prSet>
      <dgm:spPr/>
    </dgm:pt>
    <dgm:pt modelId="{D51BF13A-D929-DF4C-9780-612B47B836BD}" type="pres">
      <dgm:prSet presAssocID="{3573307A-FB99-1C48-91A9-F0CF23C23DE3}" presName="rect2ParTx" presStyleLbl="alignAcc1" presStyleIdx="2" presStyleCnt="3">
        <dgm:presLayoutVars>
          <dgm:chMax val="1"/>
          <dgm:bulletEnabled val="1"/>
        </dgm:presLayoutVars>
      </dgm:prSet>
      <dgm:spPr/>
    </dgm:pt>
    <dgm:pt modelId="{182251C3-D64A-A24D-9716-D08670A875B3}" type="pres">
      <dgm:prSet presAssocID="{3573307A-FB99-1C48-91A9-F0CF23C23DE3}" presName="rect2ChTx" presStyleLbl="alignAcc1" presStyleIdx="2" presStyleCnt="3">
        <dgm:presLayoutVars>
          <dgm:bulletEnabled val="1"/>
        </dgm:presLayoutVars>
      </dgm:prSet>
      <dgm:spPr/>
    </dgm:pt>
    <dgm:pt modelId="{33B0A887-6AB2-4F4E-BF56-C5ED78883261}" type="pres">
      <dgm:prSet presAssocID="{F9B8F67D-6655-3248-BDEE-F11F20F2D42B}" presName="rect3ParTx" presStyleLbl="alignAcc1" presStyleIdx="2" presStyleCnt="3">
        <dgm:presLayoutVars>
          <dgm:chMax val="1"/>
          <dgm:bulletEnabled val="1"/>
        </dgm:presLayoutVars>
      </dgm:prSet>
      <dgm:spPr/>
    </dgm:pt>
    <dgm:pt modelId="{43BE813D-2B46-A84F-A47B-85A30255D9DB}" type="pres">
      <dgm:prSet presAssocID="{F9B8F67D-6655-3248-BDEE-F11F20F2D42B}" presName="rect3ChTx" presStyleLbl="alignAcc1" presStyleIdx="2" presStyleCnt="3">
        <dgm:presLayoutVars>
          <dgm:bulletEnabled val="1"/>
        </dgm:presLayoutVars>
      </dgm:prSet>
      <dgm:spPr/>
    </dgm:pt>
  </dgm:ptLst>
  <dgm:cxnLst>
    <dgm:cxn modelId="{BFAE5012-D1D2-D04B-8F73-4186BB9EE5E0}" type="presOf" srcId="{F9B8F67D-6655-3248-BDEE-F11F20F2D42B}" destId="{D48BC4F1-522B-4A42-9F58-AD71D2A1D667}" srcOrd="0" destOrd="0" presId="urn:microsoft.com/office/officeart/2005/8/layout/target3"/>
    <dgm:cxn modelId="{D0F0B52A-6E6E-384F-A4E5-70C5269E0A20}" srcId="{2BF6EDE3-0358-484A-BE7E-8EBFC0587A43}" destId="{F9B8F67D-6655-3248-BDEE-F11F20F2D42B}" srcOrd="2" destOrd="0" parTransId="{2AB9E687-D19B-6443-870F-DCB7985602AA}" sibTransId="{F03CBB32-EE40-D242-B04C-F1A08A0D16C8}"/>
    <dgm:cxn modelId="{0DCD9E44-ACE3-4743-8F8A-C54BFF1893D0}" type="presOf" srcId="{52355DF5-E3E6-8145-BB9B-64C08E8E9903}" destId="{C9E04BFC-DDB5-8341-B368-EE7411844371}" srcOrd="1" destOrd="0" presId="urn:microsoft.com/office/officeart/2005/8/layout/target3"/>
    <dgm:cxn modelId="{659BD966-3415-2748-BF8D-0B206D5089DE}" type="presOf" srcId="{F9B8F67D-6655-3248-BDEE-F11F20F2D42B}" destId="{33B0A887-6AB2-4F4E-BF56-C5ED78883261}" srcOrd="1" destOrd="0" presId="urn:microsoft.com/office/officeart/2005/8/layout/target3"/>
    <dgm:cxn modelId="{3EE7BB4E-EFA0-FA49-8778-E7885F83E566}" srcId="{3573307A-FB99-1C48-91A9-F0CF23C23DE3}" destId="{C8F8F608-F184-6D4D-9AFB-9136F6272A1D}" srcOrd="0" destOrd="0" parTransId="{4FD3899F-2B06-214A-85E8-5BFA20165954}" sibTransId="{4F71C0FC-2A7A-7B4B-93C6-4C70926552DF}"/>
    <dgm:cxn modelId="{D84EAD54-A1F4-9B4A-8A85-C927A0B6511E}" srcId="{2BF6EDE3-0358-484A-BE7E-8EBFC0587A43}" destId="{52355DF5-E3E6-8145-BB9B-64C08E8E9903}" srcOrd="0" destOrd="0" parTransId="{BE62B45E-E01D-934B-B485-789C9B4154C4}" sibTransId="{0D9C88D3-9080-C541-B682-80DC782A8239}"/>
    <dgm:cxn modelId="{39C0CC79-A934-944D-9E47-6C8A02EE7623}" srcId="{52355DF5-E3E6-8145-BB9B-64C08E8E9903}" destId="{37B32495-90AF-A643-8D79-9C099D879A8A}" srcOrd="1" destOrd="0" parTransId="{C7D4957F-EDC3-3C41-9169-8140B7FF18C0}" sibTransId="{E894CDF9-6C8F-9D46-AE80-0DC094B04227}"/>
    <dgm:cxn modelId="{04BECD7D-6FB0-034D-9CA4-043396B703C6}" srcId="{2BF6EDE3-0358-484A-BE7E-8EBFC0587A43}" destId="{3573307A-FB99-1C48-91A9-F0CF23C23DE3}" srcOrd="1" destOrd="0" parTransId="{BA4EE8E7-4FF2-4949-A955-E0C8641336D2}" sibTransId="{FAE7CE80-7229-3745-9D82-A568C954557A}"/>
    <dgm:cxn modelId="{68752385-60DB-E444-9437-866FB173CE32}" type="presOf" srcId="{3573307A-FB99-1C48-91A9-F0CF23C23DE3}" destId="{D51BF13A-D929-DF4C-9780-612B47B836BD}" srcOrd="1" destOrd="0" presId="urn:microsoft.com/office/officeart/2005/8/layout/target3"/>
    <dgm:cxn modelId="{AC64428A-0EC9-B340-BD7C-C5C8F39EE12F}" srcId="{3573307A-FB99-1C48-91A9-F0CF23C23DE3}" destId="{ED9979DA-2D77-FB49-8966-682C6D0C4AC8}" srcOrd="1" destOrd="0" parTransId="{D67DA104-CA19-7741-8FBE-3BDEA5F6F92E}" sibTransId="{4EE5FBE6-DB7A-0C40-9932-ACD5314C4A6C}"/>
    <dgm:cxn modelId="{03A14A8B-B4A9-0643-8E22-26D02AB804B4}" srcId="{52355DF5-E3E6-8145-BB9B-64C08E8E9903}" destId="{1C1AE4E3-6AE6-844D-A3C4-DD2304437453}" srcOrd="0" destOrd="0" parTransId="{A9521701-B20A-884F-84CA-34FAF4A4E552}" sibTransId="{6F8F01D6-F52B-B048-A7E2-7EB3994FFFFD}"/>
    <dgm:cxn modelId="{0AE37EA9-FE77-384A-9497-3435E4973331}" type="presOf" srcId="{52355DF5-E3E6-8145-BB9B-64C08E8E9903}" destId="{F084DE61-F12C-2D40-A9AB-DE65D61FBF4A}" srcOrd="0" destOrd="0" presId="urn:microsoft.com/office/officeart/2005/8/layout/target3"/>
    <dgm:cxn modelId="{B7366EAD-259D-744E-9A9F-18147F8D6E8F}" type="presOf" srcId="{ED9979DA-2D77-FB49-8966-682C6D0C4AC8}" destId="{182251C3-D64A-A24D-9716-D08670A875B3}" srcOrd="0" destOrd="1" presId="urn:microsoft.com/office/officeart/2005/8/layout/target3"/>
    <dgm:cxn modelId="{7FFEC0D6-DEEC-0C4F-853D-402AA28C7141}" srcId="{F9B8F67D-6655-3248-BDEE-F11F20F2D42B}" destId="{EAAC3B84-8783-A64F-A619-7CE498DDAB74}" srcOrd="0" destOrd="0" parTransId="{DFF1EBF0-90F7-1B4E-8877-40F934A44445}" sibTransId="{2DE1B3A7-79AF-C84B-BCCC-160E638D0F1C}"/>
    <dgm:cxn modelId="{8E283EE1-AEF4-AC47-BEFD-65E868EBEAEF}" type="presOf" srcId="{C8F8F608-F184-6D4D-9AFB-9136F6272A1D}" destId="{182251C3-D64A-A24D-9716-D08670A875B3}" srcOrd="0" destOrd="0" presId="urn:microsoft.com/office/officeart/2005/8/layout/target3"/>
    <dgm:cxn modelId="{44726FE6-D66F-4047-8AA0-B7BB8A13DA98}" type="presOf" srcId="{2BF6EDE3-0358-484A-BE7E-8EBFC0587A43}" destId="{AED4DD33-6341-2E43-AAF9-BDC0CEE287B2}" srcOrd="0" destOrd="0" presId="urn:microsoft.com/office/officeart/2005/8/layout/target3"/>
    <dgm:cxn modelId="{E75C4BE9-8EF1-744D-8818-D15CC55706AC}" type="presOf" srcId="{EAAC3B84-8783-A64F-A619-7CE498DDAB74}" destId="{43BE813D-2B46-A84F-A47B-85A30255D9DB}" srcOrd="0" destOrd="0" presId="urn:microsoft.com/office/officeart/2005/8/layout/target3"/>
    <dgm:cxn modelId="{2D6419F6-E5AA-7A46-BD82-50DB05B47D25}" type="presOf" srcId="{3573307A-FB99-1C48-91A9-F0CF23C23DE3}" destId="{9442EF5B-A10E-CD4E-9B1C-859CF692F19C}" srcOrd="0" destOrd="0" presId="urn:microsoft.com/office/officeart/2005/8/layout/target3"/>
    <dgm:cxn modelId="{C8486EFA-8FE0-8949-B290-304802679578}" type="presOf" srcId="{37B32495-90AF-A643-8D79-9C099D879A8A}" destId="{60C2BBC5-F429-824F-86BB-A626FFD81BEA}" srcOrd="0" destOrd="1" presId="urn:microsoft.com/office/officeart/2005/8/layout/target3"/>
    <dgm:cxn modelId="{A464FFFA-9180-DE48-966A-794912C2BA37}" type="presOf" srcId="{1C1AE4E3-6AE6-844D-A3C4-DD2304437453}" destId="{60C2BBC5-F429-824F-86BB-A626FFD81BEA}" srcOrd="0" destOrd="0" presId="urn:microsoft.com/office/officeart/2005/8/layout/target3"/>
    <dgm:cxn modelId="{AEED7D70-D60C-684B-BE1F-7D4DC838E272}" type="presParOf" srcId="{AED4DD33-6341-2E43-AAF9-BDC0CEE287B2}" destId="{9075D3B2-B537-8542-A1A6-1606B613FC2D}" srcOrd="0" destOrd="0" presId="urn:microsoft.com/office/officeart/2005/8/layout/target3"/>
    <dgm:cxn modelId="{FBDD28A5-6B8A-3A4A-8D93-F1DCC762238F}" type="presParOf" srcId="{AED4DD33-6341-2E43-AAF9-BDC0CEE287B2}" destId="{85FC3588-37D3-9F4B-99D3-84E2D4533351}" srcOrd="1" destOrd="0" presId="urn:microsoft.com/office/officeart/2005/8/layout/target3"/>
    <dgm:cxn modelId="{E293FF85-E682-B344-A473-7C96A2CD4933}" type="presParOf" srcId="{AED4DD33-6341-2E43-AAF9-BDC0CEE287B2}" destId="{F084DE61-F12C-2D40-A9AB-DE65D61FBF4A}" srcOrd="2" destOrd="0" presId="urn:microsoft.com/office/officeart/2005/8/layout/target3"/>
    <dgm:cxn modelId="{3148F359-006F-2643-BEBD-BC9DD2567ED5}" type="presParOf" srcId="{AED4DD33-6341-2E43-AAF9-BDC0CEE287B2}" destId="{3BA373C3-54A0-8647-958D-AA7C0C03194F}" srcOrd="3" destOrd="0" presId="urn:microsoft.com/office/officeart/2005/8/layout/target3"/>
    <dgm:cxn modelId="{CF4426E6-E9B0-9A47-8C7E-14ED63F4C18F}" type="presParOf" srcId="{AED4DD33-6341-2E43-AAF9-BDC0CEE287B2}" destId="{8AE1CD95-6255-C14F-917E-4E08F8EE1B99}" srcOrd="4" destOrd="0" presId="urn:microsoft.com/office/officeart/2005/8/layout/target3"/>
    <dgm:cxn modelId="{5A7DDB65-7796-E643-9C1F-0800FB606513}" type="presParOf" srcId="{AED4DD33-6341-2E43-AAF9-BDC0CEE287B2}" destId="{9442EF5B-A10E-CD4E-9B1C-859CF692F19C}" srcOrd="5" destOrd="0" presId="urn:microsoft.com/office/officeart/2005/8/layout/target3"/>
    <dgm:cxn modelId="{0931E8DE-CFCA-0F48-A2C1-7608D3DBA755}" type="presParOf" srcId="{AED4DD33-6341-2E43-AAF9-BDC0CEE287B2}" destId="{F0D458D3-5001-8947-B4CE-43A8C98AD1CC}" srcOrd="6" destOrd="0" presId="urn:microsoft.com/office/officeart/2005/8/layout/target3"/>
    <dgm:cxn modelId="{8B48BA18-A9F8-A54E-BFE1-00AE2205D462}" type="presParOf" srcId="{AED4DD33-6341-2E43-AAF9-BDC0CEE287B2}" destId="{797663E6-19A4-7448-99AB-B203AEDA79F4}" srcOrd="7" destOrd="0" presId="urn:microsoft.com/office/officeart/2005/8/layout/target3"/>
    <dgm:cxn modelId="{CCB426CA-FCA2-8249-8EF4-8A8A117B7CF7}" type="presParOf" srcId="{AED4DD33-6341-2E43-AAF9-BDC0CEE287B2}" destId="{D48BC4F1-522B-4A42-9F58-AD71D2A1D667}" srcOrd="8" destOrd="0" presId="urn:microsoft.com/office/officeart/2005/8/layout/target3"/>
    <dgm:cxn modelId="{44E35B17-B187-2941-9AC9-9C1EC7C3AFAB}" type="presParOf" srcId="{AED4DD33-6341-2E43-AAF9-BDC0CEE287B2}" destId="{C9E04BFC-DDB5-8341-B368-EE7411844371}" srcOrd="9" destOrd="0" presId="urn:microsoft.com/office/officeart/2005/8/layout/target3"/>
    <dgm:cxn modelId="{E9F59B95-D11D-4A41-B70D-9902698E0B64}" type="presParOf" srcId="{AED4DD33-6341-2E43-AAF9-BDC0CEE287B2}" destId="{60C2BBC5-F429-824F-86BB-A626FFD81BEA}" srcOrd="10" destOrd="0" presId="urn:microsoft.com/office/officeart/2005/8/layout/target3"/>
    <dgm:cxn modelId="{C2F20653-1FB0-FE43-9637-49D136DE1856}" type="presParOf" srcId="{AED4DD33-6341-2E43-AAF9-BDC0CEE287B2}" destId="{D51BF13A-D929-DF4C-9780-612B47B836BD}" srcOrd="11" destOrd="0" presId="urn:microsoft.com/office/officeart/2005/8/layout/target3"/>
    <dgm:cxn modelId="{96A428E7-13A7-904D-8E33-091FA8583F76}" type="presParOf" srcId="{AED4DD33-6341-2E43-AAF9-BDC0CEE287B2}" destId="{182251C3-D64A-A24D-9716-D08670A875B3}" srcOrd="12" destOrd="0" presId="urn:microsoft.com/office/officeart/2005/8/layout/target3"/>
    <dgm:cxn modelId="{91DA98E3-4FCC-D241-88EB-9EAFC5E7EC06}" type="presParOf" srcId="{AED4DD33-6341-2E43-AAF9-BDC0CEE287B2}" destId="{33B0A887-6AB2-4F4E-BF56-C5ED78883261}" srcOrd="13" destOrd="0" presId="urn:microsoft.com/office/officeart/2005/8/layout/target3"/>
    <dgm:cxn modelId="{FB6C5B14-6B20-E646-9422-8BB4E1E1002B}" type="presParOf" srcId="{AED4DD33-6341-2E43-AAF9-BDC0CEE287B2}" destId="{43BE813D-2B46-A84F-A47B-85A30255D9DB}"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BC8637-3D70-44EC-A55F-D5A86B96D011}">
      <dsp:nvSpPr>
        <dsp:cNvPr id="0" name=""/>
        <dsp:cNvSpPr/>
      </dsp:nvSpPr>
      <dsp:spPr>
        <a:xfrm>
          <a:off x="0" y="26581"/>
          <a:ext cx="10515600" cy="1392299"/>
        </a:xfrm>
        <a:prstGeom prst="roundRect">
          <a:avLst/>
        </a:prstGeom>
        <a:solidFill>
          <a:srgbClr val="003A40"/>
        </a:solidFill>
        <a:ln w="12700" cap="flat" cmpd="sng" algn="ctr">
          <a:solidFill>
            <a:srgbClr val="0D42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Overall responses to narrative reporting in ED 1 very supportive</a:t>
          </a:r>
          <a:endParaRPr lang="en-GB" sz="3500" kern="1200" dirty="0"/>
        </a:p>
      </dsp:txBody>
      <dsp:txXfrm>
        <a:off x="67966" y="94547"/>
        <a:ext cx="10379668" cy="1256367"/>
      </dsp:txXfrm>
    </dsp:sp>
    <dsp:sp modelId="{259099C8-6546-4A3F-8126-5754937C035B}">
      <dsp:nvSpPr>
        <dsp:cNvPr id="0" name=""/>
        <dsp:cNvSpPr/>
      </dsp:nvSpPr>
      <dsp:spPr>
        <a:xfrm>
          <a:off x="0" y="1519681"/>
          <a:ext cx="10515600" cy="1392299"/>
        </a:xfrm>
        <a:prstGeom prst="roundRect">
          <a:avLst/>
        </a:prstGeom>
        <a:solidFill>
          <a:srgbClr val="00616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Would like to explore these areas further </a:t>
          </a:r>
          <a:endParaRPr lang="en-GB" sz="3500" kern="1200" dirty="0"/>
        </a:p>
      </dsp:txBody>
      <dsp:txXfrm>
        <a:off x="67966" y="1587647"/>
        <a:ext cx="10379668" cy="1256367"/>
      </dsp:txXfrm>
    </dsp:sp>
    <dsp:sp modelId="{312D751F-6890-4275-9AA6-921F9D003AAF}">
      <dsp:nvSpPr>
        <dsp:cNvPr id="0" name=""/>
        <dsp:cNvSpPr/>
      </dsp:nvSpPr>
      <dsp:spPr>
        <a:xfrm>
          <a:off x="0" y="2911981"/>
          <a:ext cx="10515600" cy="1412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a:t>Sensitive information </a:t>
          </a:r>
          <a:endParaRPr lang="en-GB" sz="2700" kern="1200"/>
        </a:p>
        <a:p>
          <a:pPr marL="228600" lvl="1" indent="-228600" algn="l" defTabSz="1200150">
            <a:lnSpc>
              <a:spcPct val="90000"/>
            </a:lnSpc>
            <a:spcBef>
              <a:spcPct val="0"/>
            </a:spcBef>
            <a:spcAft>
              <a:spcPct val="20000"/>
            </a:spcAft>
            <a:buChar char="•"/>
          </a:pPr>
          <a:r>
            <a:rPr lang="en-GB" sz="2700" kern="1200" dirty="0"/>
            <a:t>Sustainability / climate reporting</a:t>
          </a:r>
        </a:p>
        <a:p>
          <a:pPr marL="228600" lvl="1" indent="-228600" algn="l" defTabSz="1200150">
            <a:lnSpc>
              <a:spcPct val="90000"/>
            </a:lnSpc>
            <a:spcBef>
              <a:spcPct val="0"/>
            </a:spcBef>
            <a:spcAft>
              <a:spcPct val="20000"/>
            </a:spcAft>
            <a:buChar char="•"/>
          </a:pPr>
          <a:r>
            <a:rPr lang="en-US" sz="2700" kern="1200" dirty="0"/>
            <a:t>The reporting of other information </a:t>
          </a:r>
          <a:endParaRPr lang="en-GB" sz="2700" kern="1200" dirty="0"/>
        </a:p>
      </dsp:txBody>
      <dsp:txXfrm>
        <a:off x="0" y="2911981"/>
        <a:ext cx="10515600" cy="141277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353945-7D52-4B8C-9014-B05038D07692}">
      <dsp:nvSpPr>
        <dsp:cNvPr id="0" name=""/>
        <dsp:cNvSpPr/>
      </dsp:nvSpPr>
      <dsp:spPr>
        <a:xfrm rot="5400000">
          <a:off x="-353025" y="356874"/>
          <a:ext cx="2353504" cy="164745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2044700">
            <a:lnSpc>
              <a:spcPct val="90000"/>
            </a:lnSpc>
            <a:spcBef>
              <a:spcPct val="0"/>
            </a:spcBef>
            <a:spcAft>
              <a:spcPct val="35000"/>
            </a:spcAft>
            <a:buNone/>
          </a:pPr>
          <a:endParaRPr lang="en-US" sz="4600" kern="1200" dirty="0"/>
        </a:p>
      </dsp:txBody>
      <dsp:txXfrm rot="-5400000">
        <a:off x="1" y="827576"/>
        <a:ext cx="1647453" cy="706051"/>
      </dsp:txXfrm>
    </dsp:sp>
    <dsp:sp modelId="{954312AE-1AE0-4BF6-8784-240926AB7468}">
      <dsp:nvSpPr>
        <dsp:cNvPr id="0" name=""/>
        <dsp:cNvSpPr/>
      </dsp:nvSpPr>
      <dsp:spPr>
        <a:xfrm rot="5400000">
          <a:off x="5403134" y="-3751832"/>
          <a:ext cx="1529778" cy="904114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Despite some support and good arguments for inclusion in INPAG…</a:t>
          </a:r>
        </a:p>
        <a:p>
          <a:pPr marL="228600" lvl="1" indent="-228600" algn="l" defTabSz="977900">
            <a:lnSpc>
              <a:spcPct val="90000"/>
            </a:lnSpc>
            <a:spcBef>
              <a:spcPct val="0"/>
            </a:spcBef>
            <a:spcAft>
              <a:spcPct val="15000"/>
            </a:spcAft>
            <a:buChar char="•"/>
          </a:pPr>
          <a:r>
            <a:rPr lang="en-US" sz="2200" kern="1200" dirty="0"/>
            <a:t>Introduction of mandatory narrative reporting already a challenge for many </a:t>
          </a:r>
        </a:p>
        <a:p>
          <a:pPr marL="228600" lvl="1" indent="-228600" algn="l" defTabSz="977900">
            <a:lnSpc>
              <a:spcPct val="90000"/>
            </a:lnSpc>
            <a:spcBef>
              <a:spcPct val="0"/>
            </a:spcBef>
            <a:spcAft>
              <a:spcPct val="15000"/>
            </a:spcAft>
            <a:buChar char="•"/>
          </a:pPr>
          <a:r>
            <a:rPr lang="en-US" sz="2200" kern="1200" dirty="0"/>
            <a:t>Insufficient resources / bandwidth for project in this stage of INPAG</a:t>
          </a:r>
        </a:p>
      </dsp:txBody>
      <dsp:txXfrm rot="-5400000">
        <a:off x="1647453" y="78527"/>
        <a:ext cx="8966462" cy="1380422"/>
      </dsp:txXfrm>
    </dsp:sp>
    <dsp:sp modelId="{2A0839D4-7ED2-4869-AECB-A4329A4FA55C}">
      <dsp:nvSpPr>
        <dsp:cNvPr id="0" name=""/>
        <dsp:cNvSpPr/>
      </dsp:nvSpPr>
      <dsp:spPr>
        <a:xfrm rot="5400000">
          <a:off x="-353025" y="2425799"/>
          <a:ext cx="2353504" cy="164745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2044700">
            <a:lnSpc>
              <a:spcPct val="90000"/>
            </a:lnSpc>
            <a:spcBef>
              <a:spcPct val="0"/>
            </a:spcBef>
            <a:spcAft>
              <a:spcPct val="35000"/>
            </a:spcAft>
            <a:buNone/>
          </a:pPr>
          <a:endParaRPr lang="en-US" sz="4600" kern="1200" dirty="0"/>
        </a:p>
      </dsp:txBody>
      <dsp:txXfrm rot="-5400000">
        <a:off x="1" y="2896501"/>
        <a:ext cx="1647453" cy="706051"/>
      </dsp:txXfrm>
    </dsp:sp>
    <dsp:sp modelId="{EB2AE095-B5DA-4B84-B834-B05DDF80280D}">
      <dsp:nvSpPr>
        <dsp:cNvPr id="0" name=""/>
        <dsp:cNvSpPr/>
      </dsp:nvSpPr>
      <dsp:spPr>
        <a:xfrm rot="5400000">
          <a:off x="5403134" y="-1682907"/>
          <a:ext cx="1529778" cy="904114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171450" lvl="1" indent="0" algn="l" defTabSz="844550">
            <a:lnSpc>
              <a:spcPct val="90000"/>
            </a:lnSpc>
            <a:spcBef>
              <a:spcPct val="0"/>
            </a:spcBef>
            <a:spcAft>
              <a:spcPct val="15000"/>
            </a:spcAft>
            <a:buChar char="•"/>
          </a:pPr>
          <a:r>
            <a:rPr lang="en-US" sz="2200" kern="1200" dirty="0"/>
            <a:t>Premature to introduce </a:t>
          </a:r>
          <a:r>
            <a:rPr lang="en-US" sz="2200" i="1" kern="1200" dirty="0"/>
            <a:t>mandatory</a:t>
          </a:r>
          <a:r>
            <a:rPr lang="en-US" sz="2200" kern="1200" dirty="0"/>
            <a:t> climate / sustainability reporting now</a:t>
          </a:r>
        </a:p>
        <a:p>
          <a:pPr marL="171450" lvl="1" indent="0" algn="l" defTabSz="844550">
            <a:lnSpc>
              <a:spcPct val="90000"/>
            </a:lnSpc>
            <a:spcBef>
              <a:spcPct val="0"/>
            </a:spcBef>
            <a:spcAft>
              <a:spcPct val="15000"/>
            </a:spcAft>
            <a:buChar char="•"/>
          </a:pPr>
          <a:r>
            <a:rPr lang="en-US" sz="2200" kern="1200" dirty="0"/>
            <a:t>NPOs </a:t>
          </a:r>
          <a:r>
            <a:rPr lang="en-US" sz="2200" i="1" kern="1200" dirty="0"/>
            <a:t>may choose </a:t>
          </a:r>
          <a:r>
            <a:rPr lang="en-US" sz="2200" kern="1200" dirty="0"/>
            <a:t>to report under existing frameworks</a:t>
          </a:r>
        </a:p>
        <a:p>
          <a:pPr marL="171450" lvl="1" indent="0" algn="l" defTabSz="844550">
            <a:lnSpc>
              <a:spcPct val="90000"/>
            </a:lnSpc>
            <a:spcBef>
              <a:spcPct val="0"/>
            </a:spcBef>
            <a:spcAft>
              <a:spcPct val="15000"/>
            </a:spcAft>
            <a:buChar char="•"/>
          </a:pPr>
          <a:r>
            <a:rPr lang="en-US" sz="2200" kern="1200" dirty="0"/>
            <a:t>Keep under review according to due process</a:t>
          </a:r>
        </a:p>
      </dsp:txBody>
      <dsp:txXfrm rot="-5400000">
        <a:off x="1647453" y="2147452"/>
        <a:ext cx="8966462" cy="138042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4EF61-614F-47B3-80E4-EC029C4DAAF4}">
      <dsp:nvSpPr>
        <dsp:cNvPr id="0" name=""/>
        <dsp:cNvSpPr/>
      </dsp:nvSpPr>
      <dsp:spPr>
        <a:xfrm rot="16200000">
          <a:off x="-759626" y="765274"/>
          <a:ext cx="3512494" cy="1981944"/>
        </a:xfrm>
        <a:prstGeom prst="flowChartManualOperation">
          <a:avLst/>
        </a:prstGeom>
        <a:solidFill>
          <a:srgbClr val="003A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8860" bIns="0" numCol="1" spcCol="1270" anchor="ctr" anchorCtr="0">
          <a:noAutofit/>
        </a:bodyPr>
        <a:lstStyle/>
        <a:p>
          <a:pPr marL="0" lvl="0" indent="0" algn="ctr" defTabSz="889000">
            <a:lnSpc>
              <a:spcPct val="90000"/>
            </a:lnSpc>
            <a:spcBef>
              <a:spcPct val="0"/>
            </a:spcBef>
            <a:spcAft>
              <a:spcPct val="35000"/>
            </a:spcAft>
            <a:buNone/>
          </a:pPr>
          <a:r>
            <a:rPr lang="en-US" sz="2000" kern="1200" dirty="0"/>
            <a:t>Substantial majority agreed overall proposals for scope</a:t>
          </a:r>
        </a:p>
      </dsp:txBody>
      <dsp:txXfrm rot="5400000">
        <a:off x="5649" y="702498"/>
        <a:ext cx="1981944" cy="2107496"/>
      </dsp:txXfrm>
    </dsp:sp>
    <dsp:sp modelId="{89C14431-C222-4BF2-B183-C0A5E881A140}">
      <dsp:nvSpPr>
        <dsp:cNvPr id="0" name=""/>
        <dsp:cNvSpPr/>
      </dsp:nvSpPr>
      <dsp:spPr>
        <a:xfrm rot="16200000">
          <a:off x="1370963" y="765274"/>
          <a:ext cx="3512494" cy="1981944"/>
        </a:xfrm>
        <a:prstGeom prst="flowChartManualOperation">
          <a:avLst/>
        </a:prstGeom>
        <a:solidFill>
          <a:srgbClr val="00616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8860" bIns="0" numCol="1" spcCol="1270" anchor="ctr" anchorCtr="0">
          <a:noAutofit/>
        </a:bodyPr>
        <a:lstStyle/>
        <a:p>
          <a:pPr marL="0" lvl="0" indent="0" algn="ctr" defTabSz="889000">
            <a:lnSpc>
              <a:spcPct val="90000"/>
            </a:lnSpc>
            <a:spcBef>
              <a:spcPct val="0"/>
            </a:spcBef>
            <a:spcAft>
              <a:spcPct val="35000"/>
            </a:spcAft>
            <a:buNone/>
          </a:pPr>
          <a:r>
            <a:rPr lang="en-US" sz="2000" kern="1200" dirty="0"/>
            <a:t>Small but significant group supported mandatory inclusion of sustainability reporting</a:t>
          </a:r>
        </a:p>
      </dsp:txBody>
      <dsp:txXfrm rot="5400000">
        <a:off x="2136238" y="702498"/>
        <a:ext cx="1981944" cy="2107496"/>
      </dsp:txXfrm>
    </dsp:sp>
    <dsp:sp modelId="{5BD12FAE-6039-4CC4-9870-70899E2757E0}">
      <dsp:nvSpPr>
        <dsp:cNvPr id="0" name=""/>
        <dsp:cNvSpPr/>
      </dsp:nvSpPr>
      <dsp:spPr>
        <a:xfrm rot="16200000">
          <a:off x="3501553" y="765274"/>
          <a:ext cx="3512494" cy="1981944"/>
        </a:xfrm>
        <a:prstGeom prst="flowChartManualOperation">
          <a:avLst/>
        </a:prstGeom>
        <a:solidFill>
          <a:schemeClr val="accent1">
            <a:shade val="50000"/>
            <a:hueOff val="276928"/>
            <a:satOff val="-20226"/>
            <a:lumOff val="367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8860" bIns="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Comment: Important issue particularly for some NPOs - so it should be mandatory</a:t>
          </a:r>
        </a:p>
      </dsp:txBody>
      <dsp:txXfrm rot="5400000">
        <a:off x="4266828" y="702498"/>
        <a:ext cx="1981944" cy="2107496"/>
      </dsp:txXfrm>
    </dsp:sp>
    <dsp:sp modelId="{B6DD6CE1-0EC6-4C8B-B4C9-5B84F0C332F5}">
      <dsp:nvSpPr>
        <dsp:cNvPr id="0" name=""/>
        <dsp:cNvSpPr/>
      </dsp:nvSpPr>
      <dsp:spPr>
        <a:xfrm rot="16200000">
          <a:off x="5632142" y="765274"/>
          <a:ext cx="3512494" cy="1981944"/>
        </a:xfrm>
        <a:prstGeom prst="flowChartManualOperation">
          <a:avLst/>
        </a:prstGeom>
        <a:solidFill>
          <a:srgbClr val="5AAB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8860" bIns="0" numCol="1" spcCol="1270" anchor="ctr" anchorCtr="0">
          <a:noAutofit/>
        </a:bodyPr>
        <a:lstStyle/>
        <a:p>
          <a:pPr marL="0" lvl="0" indent="0" algn="ctr" defTabSz="889000">
            <a:lnSpc>
              <a:spcPct val="90000"/>
            </a:lnSpc>
            <a:spcBef>
              <a:spcPct val="0"/>
            </a:spcBef>
            <a:spcAft>
              <a:spcPct val="35000"/>
            </a:spcAft>
            <a:buNone/>
          </a:pPr>
          <a:r>
            <a:rPr lang="en-US" sz="2000" kern="1200" dirty="0"/>
            <a:t>Previous focus group - majority support for mandatory inclusion</a:t>
          </a:r>
        </a:p>
      </dsp:txBody>
      <dsp:txXfrm rot="5400000">
        <a:off x="6397417" y="702498"/>
        <a:ext cx="1981944" cy="2107496"/>
      </dsp:txXfrm>
    </dsp:sp>
    <dsp:sp modelId="{10FADD0F-E22C-4A56-8916-566BC8772458}">
      <dsp:nvSpPr>
        <dsp:cNvPr id="0" name=""/>
        <dsp:cNvSpPr/>
      </dsp:nvSpPr>
      <dsp:spPr>
        <a:xfrm rot="16200000">
          <a:off x="7762732" y="765274"/>
          <a:ext cx="3512494" cy="1981944"/>
        </a:xfrm>
        <a:prstGeom prst="flowChartManualOperation">
          <a:avLst/>
        </a:prstGeom>
        <a:solidFill>
          <a:schemeClr val="accent1">
            <a:shade val="50000"/>
            <a:hueOff val="138464"/>
            <a:satOff val="-10113"/>
            <a:lumOff val="183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8860" bIns="0" numCol="1" spcCol="1270" anchor="ctr" anchorCtr="0">
          <a:noAutofit/>
        </a:bodyPr>
        <a:lstStyle/>
        <a:p>
          <a:pPr marL="0" lvl="0" indent="0" algn="ctr" defTabSz="889000">
            <a:lnSpc>
              <a:spcPct val="90000"/>
            </a:lnSpc>
            <a:spcBef>
              <a:spcPct val="0"/>
            </a:spcBef>
            <a:spcAft>
              <a:spcPct val="35000"/>
            </a:spcAft>
            <a:buNone/>
          </a:pPr>
          <a:r>
            <a:rPr lang="en-US" sz="2000" kern="1200" dirty="0"/>
            <a:t>Some suggestions that sustainability reporting should be proportionate or scalable</a:t>
          </a:r>
        </a:p>
      </dsp:txBody>
      <dsp:txXfrm rot="5400000">
        <a:off x="8528007" y="702498"/>
        <a:ext cx="1981944" cy="210749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84D4E5-52C4-43FF-96F1-73BFD1FA9E19}">
      <dsp:nvSpPr>
        <dsp:cNvPr id="0" name=""/>
        <dsp:cNvSpPr/>
      </dsp:nvSpPr>
      <dsp:spPr>
        <a:xfrm>
          <a:off x="0" y="3275482"/>
          <a:ext cx="10515600" cy="1075086"/>
        </a:xfrm>
        <a:prstGeom prst="rect">
          <a:avLst/>
        </a:prstGeom>
        <a:solidFill>
          <a:srgbClr val="0D424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a:t>What would a proportionate approach look like?</a:t>
          </a:r>
          <a:endParaRPr lang="en-GB" sz="2500" kern="1200"/>
        </a:p>
      </dsp:txBody>
      <dsp:txXfrm>
        <a:off x="0" y="3275482"/>
        <a:ext cx="10515600" cy="1075086"/>
      </dsp:txXfrm>
    </dsp:sp>
    <dsp:sp modelId="{BFC2128F-A567-422D-B7F5-B45B6EECF981}">
      <dsp:nvSpPr>
        <dsp:cNvPr id="0" name=""/>
        <dsp:cNvSpPr/>
      </dsp:nvSpPr>
      <dsp:spPr>
        <a:xfrm rot="10800000">
          <a:off x="0" y="1638125"/>
          <a:ext cx="10515600" cy="1653482"/>
        </a:xfrm>
        <a:prstGeom prst="upArrowCallout">
          <a:avLst/>
        </a:prstGeom>
        <a:solidFill>
          <a:srgbClr val="006A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Should it be proportionate or scalable?</a:t>
          </a:r>
          <a:endParaRPr lang="en-GB" sz="2500" kern="1200" dirty="0"/>
        </a:p>
      </dsp:txBody>
      <dsp:txXfrm rot="10800000">
        <a:off x="0" y="1638125"/>
        <a:ext cx="10515600" cy="1074383"/>
      </dsp:txXfrm>
    </dsp:sp>
    <dsp:sp modelId="{CBE3A4D9-FF04-489E-81D4-958281347037}">
      <dsp:nvSpPr>
        <dsp:cNvPr id="0" name=""/>
        <dsp:cNvSpPr/>
      </dsp:nvSpPr>
      <dsp:spPr>
        <a:xfrm rot="10800000">
          <a:off x="0" y="769"/>
          <a:ext cx="10515600" cy="1653482"/>
        </a:xfrm>
        <a:prstGeom prst="upArrowCallout">
          <a:avLst/>
        </a:prstGeom>
        <a:solidFill>
          <a:srgbClr val="901D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Should sustainability reporting be an optional or a mandatory requirement?</a:t>
          </a:r>
          <a:endParaRPr lang="en-GB" sz="2500" kern="1200" dirty="0"/>
        </a:p>
      </dsp:txBody>
      <dsp:txXfrm rot="10800000">
        <a:off x="0" y="769"/>
        <a:ext cx="10515600" cy="107438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315893-FB49-4E1B-841D-70193B7F9C3F}">
      <dsp:nvSpPr>
        <dsp:cNvPr id="0" name=""/>
        <dsp:cNvSpPr/>
      </dsp:nvSpPr>
      <dsp:spPr>
        <a:xfrm>
          <a:off x="4206240" y="0"/>
          <a:ext cx="6309360" cy="1359793"/>
        </a:xfrm>
        <a:prstGeom prst="rightArrow">
          <a:avLst>
            <a:gd name="adj1" fmla="val 75000"/>
            <a:gd name="adj2" fmla="val 50000"/>
          </a:avLst>
        </a:prstGeom>
        <a:solidFill>
          <a:schemeClr val="bg1">
            <a:lumMod val="8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en-US" sz="3200" kern="1200" dirty="0"/>
            <a:t>Authoritative Guidance?</a:t>
          </a:r>
          <a:endParaRPr lang="en-GB" sz="3200" kern="1200" dirty="0"/>
        </a:p>
        <a:p>
          <a:pPr marL="285750" lvl="1" indent="-285750" algn="l" defTabSz="1422400">
            <a:lnSpc>
              <a:spcPct val="90000"/>
            </a:lnSpc>
            <a:spcBef>
              <a:spcPct val="0"/>
            </a:spcBef>
            <a:spcAft>
              <a:spcPct val="15000"/>
            </a:spcAft>
            <a:buChar char="•"/>
          </a:pPr>
          <a:r>
            <a:rPr lang="en-US" sz="3200" kern="1200" dirty="0"/>
            <a:t>Implementation Guidance?</a:t>
          </a:r>
          <a:endParaRPr lang="en-GB" sz="3200" kern="1200" dirty="0"/>
        </a:p>
      </dsp:txBody>
      <dsp:txXfrm>
        <a:off x="4206240" y="169974"/>
        <a:ext cx="5799438" cy="1019845"/>
      </dsp:txXfrm>
    </dsp:sp>
    <dsp:sp modelId="{068D98CE-B6DA-44E6-98D4-2C90652B142D}">
      <dsp:nvSpPr>
        <dsp:cNvPr id="0" name=""/>
        <dsp:cNvSpPr/>
      </dsp:nvSpPr>
      <dsp:spPr>
        <a:xfrm>
          <a:off x="0" y="0"/>
          <a:ext cx="4206240" cy="1359793"/>
        </a:xfrm>
        <a:prstGeom prst="roundRect">
          <a:avLst/>
        </a:prstGeom>
        <a:solidFill>
          <a:srgbClr val="006A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kern="1200" dirty="0"/>
            <a:t>Sensitive information</a:t>
          </a:r>
          <a:endParaRPr lang="en-GB" sz="3800" kern="1200" dirty="0"/>
        </a:p>
      </dsp:txBody>
      <dsp:txXfrm>
        <a:off x="66380" y="66380"/>
        <a:ext cx="4073480" cy="1227033"/>
      </dsp:txXfrm>
    </dsp:sp>
    <dsp:sp modelId="{1D838A2B-281F-4E63-A0A8-53A4F2C401D9}">
      <dsp:nvSpPr>
        <dsp:cNvPr id="0" name=""/>
        <dsp:cNvSpPr/>
      </dsp:nvSpPr>
      <dsp:spPr>
        <a:xfrm>
          <a:off x="4206240" y="1495772"/>
          <a:ext cx="6309360" cy="1359793"/>
        </a:xfrm>
        <a:prstGeom prst="rightArrow">
          <a:avLst>
            <a:gd name="adj1" fmla="val 75000"/>
            <a:gd name="adj2" fmla="val 50000"/>
          </a:avLst>
        </a:prstGeom>
        <a:solidFill>
          <a:schemeClr val="bg1">
            <a:lumMod val="8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en-US" sz="3200" kern="1200" dirty="0"/>
            <a:t>Follow developments</a:t>
          </a:r>
          <a:endParaRPr lang="en-GB" sz="3200" kern="1200" dirty="0"/>
        </a:p>
      </dsp:txBody>
      <dsp:txXfrm>
        <a:off x="4206240" y="1665746"/>
        <a:ext cx="5799438" cy="1019845"/>
      </dsp:txXfrm>
    </dsp:sp>
    <dsp:sp modelId="{3FB5FBBD-DAC2-484F-8E09-C31809F3B381}">
      <dsp:nvSpPr>
        <dsp:cNvPr id="0" name=""/>
        <dsp:cNvSpPr/>
      </dsp:nvSpPr>
      <dsp:spPr>
        <a:xfrm>
          <a:off x="0" y="1495772"/>
          <a:ext cx="4206240" cy="1359793"/>
        </a:xfrm>
        <a:prstGeom prst="roundRect">
          <a:avLst/>
        </a:prstGeom>
        <a:solidFill>
          <a:srgbClr val="006A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kern="1200" dirty="0"/>
            <a:t>Sustainability reporting </a:t>
          </a:r>
          <a:endParaRPr lang="en-GB" sz="3800" kern="1200" dirty="0"/>
        </a:p>
      </dsp:txBody>
      <dsp:txXfrm>
        <a:off x="66380" y="1562152"/>
        <a:ext cx="4073480" cy="1227033"/>
      </dsp:txXfrm>
    </dsp:sp>
    <dsp:sp modelId="{D0C69CCE-C28E-48CB-B289-968834B186F4}">
      <dsp:nvSpPr>
        <dsp:cNvPr id="0" name=""/>
        <dsp:cNvSpPr/>
      </dsp:nvSpPr>
      <dsp:spPr>
        <a:xfrm>
          <a:off x="4206240" y="2991544"/>
          <a:ext cx="6309360" cy="1359793"/>
        </a:xfrm>
        <a:prstGeom prst="rightArrow">
          <a:avLst>
            <a:gd name="adj1" fmla="val 75000"/>
            <a:gd name="adj2" fmla="val 50000"/>
          </a:avLst>
        </a:prstGeom>
        <a:solidFill>
          <a:schemeClr val="bg1">
            <a:lumMod val="85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en-US" sz="3200" kern="1200" dirty="0"/>
            <a:t>Authoritative Guidance?</a:t>
          </a:r>
          <a:endParaRPr lang="en-GB" sz="3200" kern="1200" dirty="0"/>
        </a:p>
        <a:p>
          <a:pPr marL="285750" lvl="1" indent="-285750" algn="l" defTabSz="1422400">
            <a:lnSpc>
              <a:spcPct val="90000"/>
            </a:lnSpc>
            <a:spcBef>
              <a:spcPct val="0"/>
            </a:spcBef>
            <a:spcAft>
              <a:spcPct val="15000"/>
            </a:spcAft>
            <a:buChar char="•"/>
          </a:pPr>
          <a:r>
            <a:rPr lang="en-US" sz="3200" kern="1200" dirty="0"/>
            <a:t>Implementation Guidance?</a:t>
          </a:r>
          <a:endParaRPr lang="en-GB" sz="3200" kern="1200" dirty="0"/>
        </a:p>
      </dsp:txBody>
      <dsp:txXfrm>
        <a:off x="4206240" y="3161518"/>
        <a:ext cx="5799438" cy="1019845"/>
      </dsp:txXfrm>
    </dsp:sp>
    <dsp:sp modelId="{7B557205-65EA-41B6-864E-AA620E15372D}">
      <dsp:nvSpPr>
        <dsp:cNvPr id="0" name=""/>
        <dsp:cNvSpPr/>
      </dsp:nvSpPr>
      <dsp:spPr>
        <a:xfrm>
          <a:off x="0" y="2991544"/>
          <a:ext cx="4206240" cy="1359793"/>
        </a:xfrm>
        <a:prstGeom prst="roundRect">
          <a:avLst/>
        </a:prstGeom>
        <a:solidFill>
          <a:srgbClr val="006A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kern="1200" dirty="0"/>
            <a:t>Other information</a:t>
          </a:r>
          <a:endParaRPr lang="en-GB" sz="3800" kern="1200" dirty="0"/>
        </a:p>
      </dsp:txBody>
      <dsp:txXfrm>
        <a:off x="66380" y="3057924"/>
        <a:ext cx="4073480" cy="12270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D9A93D-3C26-2041-99D7-CD09642B5128}">
      <dsp:nvSpPr>
        <dsp:cNvPr id="0" name=""/>
        <dsp:cNvSpPr/>
      </dsp:nvSpPr>
      <dsp:spPr>
        <a:xfrm>
          <a:off x="2781299" y="1780407"/>
          <a:ext cx="2565400" cy="2565400"/>
        </a:xfrm>
        <a:prstGeom prst="ellipse">
          <a:avLst/>
        </a:prstGeom>
        <a:solidFill>
          <a:srgbClr val="901D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GB" sz="2500" kern="1200" dirty="0"/>
            <a:t>Mandatory requirements</a:t>
          </a:r>
        </a:p>
      </dsp:txBody>
      <dsp:txXfrm>
        <a:off x="3156993" y="2156101"/>
        <a:ext cx="1814012" cy="1814012"/>
      </dsp:txXfrm>
    </dsp:sp>
    <dsp:sp modelId="{734FEDC9-8553-CA40-A4C5-94A9355C6D93}">
      <dsp:nvSpPr>
        <dsp:cNvPr id="0" name=""/>
        <dsp:cNvSpPr/>
      </dsp:nvSpPr>
      <dsp:spPr>
        <a:xfrm rot="12900000">
          <a:off x="1040774" y="1302071"/>
          <a:ext cx="2060586" cy="731139"/>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076C35FE-C2E3-7049-8C28-0FB5A0EF3BA2}">
      <dsp:nvSpPr>
        <dsp:cNvPr id="0" name=""/>
        <dsp:cNvSpPr/>
      </dsp:nvSpPr>
      <dsp:spPr>
        <a:xfrm>
          <a:off x="8535" y="101837"/>
          <a:ext cx="2437130" cy="1949704"/>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62865" rIns="62865" bIns="62865" numCol="1" spcCol="1270" anchor="ctr" anchorCtr="0">
          <a:noAutofit/>
        </a:bodyPr>
        <a:lstStyle/>
        <a:p>
          <a:pPr marL="0" lvl="0" indent="0" algn="ctr" defTabSz="1466850">
            <a:lnSpc>
              <a:spcPct val="90000"/>
            </a:lnSpc>
            <a:spcBef>
              <a:spcPct val="0"/>
            </a:spcBef>
            <a:spcAft>
              <a:spcPct val="35000"/>
            </a:spcAft>
            <a:buNone/>
          </a:pPr>
          <a:r>
            <a:rPr lang="en-GB" sz="3300" kern="1200" dirty="0"/>
            <a:t>Performance information</a:t>
          </a:r>
        </a:p>
      </dsp:txBody>
      <dsp:txXfrm>
        <a:off x="65640" y="158942"/>
        <a:ext cx="2322920" cy="1835494"/>
      </dsp:txXfrm>
    </dsp:sp>
    <dsp:sp modelId="{F3B4EE87-6673-3543-A58F-E220A3A03561}">
      <dsp:nvSpPr>
        <dsp:cNvPr id="0" name=""/>
        <dsp:cNvSpPr/>
      </dsp:nvSpPr>
      <dsp:spPr>
        <a:xfrm rot="19500000">
          <a:off x="5026639" y="1302071"/>
          <a:ext cx="2060586" cy="731139"/>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4E190E87-92A5-E14C-B44B-936623122D10}">
      <dsp:nvSpPr>
        <dsp:cNvPr id="0" name=""/>
        <dsp:cNvSpPr/>
      </dsp:nvSpPr>
      <dsp:spPr>
        <a:xfrm>
          <a:off x="5682334" y="101837"/>
          <a:ext cx="2437130" cy="1949704"/>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62865" rIns="62865" bIns="62865" numCol="1" spcCol="1270" anchor="ctr" anchorCtr="0">
          <a:noAutofit/>
        </a:bodyPr>
        <a:lstStyle/>
        <a:p>
          <a:pPr marL="0" lvl="0" indent="0" algn="ctr" defTabSz="1466850">
            <a:lnSpc>
              <a:spcPct val="90000"/>
            </a:lnSpc>
            <a:spcBef>
              <a:spcPct val="0"/>
            </a:spcBef>
            <a:spcAft>
              <a:spcPct val="35000"/>
            </a:spcAft>
            <a:buNone/>
          </a:pPr>
          <a:r>
            <a:rPr lang="en-GB" sz="3300" kern="1200" dirty="0"/>
            <a:t>Financial statement commentary</a:t>
          </a:r>
        </a:p>
      </dsp:txBody>
      <dsp:txXfrm>
        <a:off x="5739439" y="158942"/>
        <a:ext cx="2322920" cy="18354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1C4D6-190F-9D48-B46B-051DD2FEEFC9}">
      <dsp:nvSpPr>
        <dsp:cNvPr id="0" name=""/>
        <dsp:cNvSpPr/>
      </dsp:nvSpPr>
      <dsp:spPr>
        <a:xfrm>
          <a:off x="3588331" y="0"/>
          <a:ext cx="1698823" cy="1104235"/>
        </a:xfrm>
        <a:prstGeom prst="roundRect">
          <a:avLst/>
        </a:prstGeom>
        <a:solidFill>
          <a:srgbClr val="006A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Overview</a:t>
          </a:r>
        </a:p>
      </dsp:txBody>
      <dsp:txXfrm>
        <a:off x="3642235" y="53904"/>
        <a:ext cx="1591015" cy="996427"/>
      </dsp:txXfrm>
    </dsp:sp>
    <dsp:sp modelId="{DBAACC34-28E4-AE42-9F4D-053E238FB552}">
      <dsp:nvSpPr>
        <dsp:cNvPr id="0" name=""/>
        <dsp:cNvSpPr/>
      </dsp:nvSpPr>
      <dsp:spPr>
        <a:xfrm>
          <a:off x="2232055" y="551543"/>
          <a:ext cx="4409077" cy="4409077"/>
        </a:xfrm>
        <a:custGeom>
          <a:avLst/>
          <a:gdLst/>
          <a:ahLst/>
          <a:cxnLst/>
          <a:rect l="0" t="0" r="0" b="0"/>
          <a:pathLst>
            <a:path>
              <a:moveTo>
                <a:pt x="3066753" y="175603"/>
              </a:moveTo>
              <a:arcTo wR="2204538" hR="2204538" stAng="17581411" swAng="1960950"/>
            </a:path>
          </a:pathLst>
        </a:custGeom>
        <a:noFill/>
        <a:ln w="38100" cap="flat" cmpd="sng" algn="ctr">
          <a:solidFill>
            <a:srgbClr val="901D41"/>
          </a:solidFill>
          <a:prstDash val="solid"/>
          <a:miter lim="800000"/>
        </a:ln>
        <a:effectLst/>
      </dsp:spPr>
      <dsp:style>
        <a:lnRef idx="1">
          <a:scrgbClr r="0" g="0" b="0"/>
        </a:lnRef>
        <a:fillRef idx="0">
          <a:scrgbClr r="0" g="0" b="0"/>
        </a:fillRef>
        <a:effectRef idx="0">
          <a:scrgbClr r="0" g="0" b="0"/>
        </a:effectRef>
        <a:fontRef idx="minor"/>
      </dsp:style>
    </dsp:sp>
    <dsp:sp modelId="{3FBD5A36-ABA0-104E-8CAF-54193DAC60BA}">
      <dsp:nvSpPr>
        <dsp:cNvPr id="0" name=""/>
        <dsp:cNvSpPr/>
      </dsp:nvSpPr>
      <dsp:spPr>
        <a:xfrm>
          <a:off x="5684972" y="1524427"/>
          <a:ext cx="1698823" cy="1104235"/>
        </a:xfrm>
        <a:prstGeom prst="roundRect">
          <a:avLst/>
        </a:prstGeom>
        <a:solidFill>
          <a:srgbClr val="006A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Performance information</a:t>
          </a:r>
        </a:p>
      </dsp:txBody>
      <dsp:txXfrm>
        <a:off x="5738876" y="1578331"/>
        <a:ext cx="1591015" cy="996427"/>
      </dsp:txXfrm>
    </dsp:sp>
    <dsp:sp modelId="{D4D58B2E-32C3-5E4F-A3B9-8C15FAF7B2CE}">
      <dsp:nvSpPr>
        <dsp:cNvPr id="0" name=""/>
        <dsp:cNvSpPr/>
      </dsp:nvSpPr>
      <dsp:spPr>
        <a:xfrm>
          <a:off x="2233204" y="553246"/>
          <a:ext cx="4409077" cy="4409077"/>
        </a:xfrm>
        <a:custGeom>
          <a:avLst/>
          <a:gdLst/>
          <a:ahLst/>
          <a:cxnLst/>
          <a:rect l="0" t="0" r="0" b="0"/>
          <a:pathLst>
            <a:path>
              <a:moveTo>
                <a:pt x="4406073" y="2089499"/>
              </a:moveTo>
              <a:arcTo wR="2204538" hR="2204538" stAng="21420527" swAng="2194900"/>
            </a:path>
          </a:pathLst>
        </a:custGeom>
        <a:noFill/>
        <a:ln w="38100" cap="flat" cmpd="sng" algn="ctr">
          <a:solidFill>
            <a:srgbClr val="901D41"/>
          </a:solidFill>
          <a:prstDash val="solid"/>
          <a:miter lim="800000"/>
        </a:ln>
        <a:effectLst/>
      </dsp:spPr>
      <dsp:style>
        <a:lnRef idx="1">
          <a:scrgbClr r="0" g="0" b="0"/>
        </a:lnRef>
        <a:fillRef idx="0">
          <a:scrgbClr r="0" g="0" b="0"/>
        </a:fillRef>
        <a:effectRef idx="0">
          <a:scrgbClr r="0" g="0" b="0"/>
        </a:effectRef>
        <a:fontRef idx="minor"/>
      </dsp:style>
    </dsp:sp>
    <dsp:sp modelId="{CB72C17D-0227-4848-AAF2-56ECA171A1F4}">
      <dsp:nvSpPr>
        <dsp:cNvPr id="0" name=""/>
        <dsp:cNvSpPr/>
      </dsp:nvSpPr>
      <dsp:spPr>
        <a:xfrm>
          <a:off x="4884126" y="3989176"/>
          <a:ext cx="1698823" cy="1104235"/>
        </a:xfrm>
        <a:prstGeom prst="roundRect">
          <a:avLst/>
        </a:prstGeom>
        <a:solidFill>
          <a:srgbClr val="006A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Financial objectives and strategies</a:t>
          </a:r>
        </a:p>
      </dsp:txBody>
      <dsp:txXfrm>
        <a:off x="4938030" y="4043080"/>
        <a:ext cx="1591015" cy="996427"/>
      </dsp:txXfrm>
    </dsp:sp>
    <dsp:sp modelId="{40E130ED-AE84-A745-B5E3-6506C7E0E420}">
      <dsp:nvSpPr>
        <dsp:cNvPr id="0" name=""/>
        <dsp:cNvSpPr/>
      </dsp:nvSpPr>
      <dsp:spPr>
        <a:xfrm>
          <a:off x="2233204" y="553246"/>
          <a:ext cx="4409077" cy="4409077"/>
        </a:xfrm>
        <a:custGeom>
          <a:avLst/>
          <a:gdLst/>
          <a:ahLst/>
          <a:cxnLst/>
          <a:rect l="0" t="0" r="0" b="0"/>
          <a:pathLst>
            <a:path>
              <a:moveTo>
                <a:pt x="2642175" y="4365201"/>
              </a:moveTo>
              <a:arcTo wR="2204538" hR="2204538" stAng="4712987" swAng="1374026"/>
            </a:path>
          </a:pathLst>
        </a:custGeom>
        <a:noFill/>
        <a:ln w="38100" cap="flat" cmpd="sng" algn="ctr">
          <a:solidFill>
            <a:srgbClr val="901D41"/>
          </a:solidFill>
          <a:prstDash val="solid"/>
          <a:miter lim="800000"/>
        </a:ln>
        <a:effectLst/>
      </dsp:spPr>
      <dsp:style>
        <a:lnRef idx="1">
          <a:scrgbClr r="0" g="0" b="0"/>
        </a:lnRef>
        <a:fillRef idx="0">
          <a:scrgbClr r="0" g="0" b="0"/>
        </a:fillRef>
        <a:effectRef idx="0">
          <a:scrgbClr r="0" g="0" b="0"/>
        </a:effectRef>
        <a:fontRef idx="minor"/>
      </dsp:style>
    </dsp:sp>
    <dsp:sp modelId="{B536C799-A0DC-914C-BD2A-D711F4A92D6F}">
      <dsp:nvSpPr>
        <dsp:cNvPr id="0" name=""/>
        <dsp:cNvSpPr/>
      </dsp:nvSpPr>
      <dsp:spPr>
        <a:xfrm>
          <a:off x="2292535" y="3989176"/>
          <a:ext cx="1698823" cy="1104235"/>
        </a:xfrm>
        <a:prstGeom prst="roundRect">
          <a:avLst/>
        </a:prstGeom>
        <a:solidFill>
          <a:srgbClr val="006A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Analysis of financial statements</a:t>
          </a:r>
        </a:p>
      </dsp:txBody>
      <dsp:txXfrm>
        <a:off x="2346439" y="4043080"/>
        <a:ext cx="1591015" cy="996427"/>
      </dsp:txXfrm>
    </dsp:sp>
    <dsp:sp modelId="{65C4745B-4395-0D4C-8FED-CFFF08E439ED}">
      <dsp:nvSpPr>
        <dsp:cNvPr id="0" name=""/>
        <dsp:cNvSpPr/>
      </dsp:nvSpPr>
      <dsp:spPr>
        <a:xfrm>
          <a:off x="2233204" y="553246"/>
          <a:ext cx="4409077" cy="4409077"/>
        </a:xfrm>
        <a:custGeom>
          <a:avLst/>
          <a:gdLst/>
          <a:ahLst/>
          <a:cxnLst/>
          <a:rect l="0" t="0" r="0" b="0"/>
          <a:pathLst>
            <a:path>
              <a:moveTo>
                <a:pt x="368128" y="3424205"/>
              </a:moveTo>
              <a:arcTo wR="2204538" hR="2204538" stAng="8784573" swAng="2194900"/>
            </a:path>
          </a:pathLst>
        </a:custGeom>
        <a:noFill/>
        <a:ln w="38100" cap="flat" cmpd="sng" algn="ctr">
          <a:solidFill>
            <a:srgbClr val="901D41"/>
          </a:solidFill>
          <a:prstDash val="solid"/>
          <a:miter lim="800000"/>
        </a:ln>
        <a:effectLst/>
      </dsp:spPr>
      <dsp:style>
        <a:lnRef idx="1">
          <a:scrgbClr r="0" g="0" b="0"/>
        </a:lnRef>
        <a:fillRef idx="0">
          <a:scrgbClr r="0" g="0" b="0"/>
        </a:fillRef>
        <a:effectRef idx="0">
          <a:scrgbClr r="0" g="0" b="0"/>
        </a:effectRef>
        <a:fontRef idx="minor"/>
      </dsp:style>
    </dsp:sp>
    <dsp:sp modelId="{123F26FD-D30A-2B44-AD29-B039885D4F9D}">
      <dsp:nvSpPr>
        <dsp:cNvPr id="0" name=""/>
        <dsp:cNvSpPr/>
      </dsp:nvSpPr>
      <dsp:spPr>
        <a:xfrm>
          <a:off x="1491690" y="1524427"/>
          <a:ext cx="1698823" cy="1104235"/>
        </a:xfrm>
        <a:prstGeom prst="roundRect">
          <a:avLst/>
        </a:prstGeom>
        <a:solidFill>
          <a:srgbClr val="006A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Risks and uncertainties</a:t>
          </a:r>
        </a:p>
      </dsp:txBody>
      <dsp:txXfrm>
        <a:off x="1545594" y="1578331"/>
        <a:ext cx="1591015" cy="996427"/>
      </dsp:txXfrm>
    </dsp:sp>
    <dsp:sp modelId="{8F08732A-9E36-C34C-B3B9-0921539BDE77}">
      <dsp:nvSpPr>
        <dsp:cNvPr id="0" name=""/>
        <dsp:cNvSpPr/>
      </dsp:nvSpPr>
      <dsp:spPr>
        <a:xfrm>
          <a:off x="2234353" y="551543"/>
          <a:ext cx="4409077" cy="4409077"/>
        </a:xfrm>
        <a:custGeom>
          <a:avLst/>
          <a:gdLst/>
          <a:ahLst/>
          <a:cxnLst/>
          <a:rect l="0" t="0" r="0" b="0"/>
          <a:pathLst>
            <a:path>
              <a:moveTo>
                <a:pt x="383242" y="962415"/>
              </a:moveTo>
              <a:arcTo wR="2204538" hR="2204538" stAng="12857638" swAng="1960950"/>
            </a:path>
          </a:pathLst>
        </a:custGeom>
        <a:noFill/>
        <a:ln w="38100" cap="flat" cmpd="sng" algn="ctr">
          <a:solidFill>
            <a:srgbClr val="901D41"/>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759B6-3209-FD47-AB76-37E73F2EFB3D}">
      <dsp:nvSpPr>
        <dsp:cNvPr id="0" name=""/>
        <dsp:cNvSpPr/>
      </dsp:nvSpPr>
      <dsp:spPr>
        <a:xfrm>
          <a:off x="2899953" y="69668"/>
          <a:ext cx="3344091" cy="3344091"/>
        </a:xfrm>
        <a:prstGeom prst="ellipse">
          <a:avLst/>
        </a:prstGeom>
        <a:solidFill>
          <a:srgbClr val="006A7E">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GB" sz="2900" kern="1200" dirty="0">
              <a:solidFill>
                <a:schemeClr val="tx1"/>
              </a:solidFill>
            </a:rPr>
            <a:t>Nature of activities</a:t>
          </a:r>
        </a:p>
      </dsp:txBody>
      <dsp:txXfrm>
        <a:off x="3345832" y="654884"/>
        <a:ext cx="2452333" cy="1504841"/>
      </dsp:txXfrm>
    </dsp:sp>
    <dsp:sp modelId="{60D403DF-5B74-B147-B3E0-BC07AE6AE903}">
      <dsp:nvSpPr>
        <dsp:cNvPr id="0" name=""/>
        <dsp:cNvSpPr/>
      </dsp:nvSpPr>
      <dsp:spPr>
        <a:xfrm>
          <a:off x="4106613" y="2159725"/>
          <a:ext cx="3344091" cy="3344091"/>
        </a:xfrm>
        <a:prstGeom prst="ellipse">
          <a:avLst/>
        </a:prstGeom>
        <a:solidFill>
          <a:schemeClr val="accent5">
            <a:lumMod val="40000"/>
            <a:lumOff val="6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GB" sz="2900" kern="1200" dirty="0"/>
            <a:t>Identities</a:t>
          </a:r>
        </a:p>
      </dsp:txBody>
      <dsp:txXfrm>
        <a:off x="5129348" y="3023616"/>
        <a:ext cx="2006454" cy="1839250"/>
      </dsp:txXfrm>
    </dsp:sp>
    <dsp:sp modelId="{6758367F-55C0-DF4F-BB13-2AB36817F513}">
      <dsp:nvSpPr>
        <dsp:cNvPr id="0" name=""/>
        <dsp:cNvSpPr/>
      </dsp:nvSpPr>
      <dsp:spPr>
        <a:xfrm>
          <a:off x="1693293" y="2159725"/>
          <a:ext cx="3344091" cy="3344091"/>
        </a:xfrm>
        <a:prstGeom prst="ellipse">
          <a:avLst/>
        </a:prstGeom>
        <a:solidFill>
          <a:srgbClr val="003A4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GB" sz="2900" kern="1200" dirty="0">
              <a:solidFill>
                <a:schemeClr val="bg1"/>
              </a:solidFill>
            </a:rPr>
            <a:t>Geographical scope</a:t>
          </a:r>
        </a:p>
      </dsp:txBody>
      <dsp:txXfrm>
        <a:off x="2008195" y="3023616"/>
        <a:ext cx="2006454" cy="18392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353945-7D52-4B8C-9014-B05038D07692}">
      <dsp:nvSpPr>
        <dsp:cNvPr id="0" name=""/>
        <dsp:cNvSpPr/>
      </dsp:nvSpPr>
      <dsp:spPr>
        <a:xfrm rot="5400000">
          <a:off x="-240758" y="242317"/>
          <a:ext cx="1605055" cy="112353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1</a:t>
          </a:r>
        </a:p>
      </dsp:txBody>
      <dsp:txXfrm rot="-5400000">
        <a:off x="1" y="563329"/>
        <a:ext cx="1123539" cy="481516"/>
      </dsp:txXfrm>
    </dsp:sp>
    <dsp:sp modelId="{954312AE-1AE0-4BF6-8784-240926AB7468}">
      <dsp:nvSpPr>
        <dsp:cNvPr id="0" name=""/>
        <dsp:cNvSpPr/>
      </dsp:nvSpPr>
      <dsp:spPr>
        <a:xfrm rot="5400000">
          <a:off x="5384423" y="-4259325"/>
          <a:ext cx="1043286" cy="956505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Narrative reporting is mandatory</a:t>
          </a:r>
        </a:p>
        <a:p>
          <a:pPr marL="228600" lvl="1" indent="-228600" algn="l" defTabSz="1111250">
            <a:lnSpc>
              <a:spcPct val="90000"/>
            </a:lnSpc>
            <a:spcBef>
              <a:spcPct val="0"/>
            </a:spcBef>
            <a:spcAft>
              <a:spcPct val="15000"/>
            </a:spcAft>
            <a:buChar char="•"/>
          </a:pPr>
          <a:r>
            <a:rPr lang="en-US" sz="2500" kern="1200" dirty="0"/>
            <a:t>PROBLEM – could put people at risk! Staff / volunteers / beneficiaries</a:t>
          </a:r>
        </a:p>
      </dsp:txBody>
      <dsp:txXfrm rot="-5400000">
        <a:off x="1123540" y="52487"/>
        <a:ext cx="9514125" cy="941428"/>
      </dsp:txXfrm>
    </dsp:sp>
    <dsp:sp modelId="{158BF65E-7A54-4E4D-A46C-C77F96A7AD8E}">
      <dsp:nvSpPr>
        <dsp:cNvPr id="0" name=""/>
        <dsp:cNvSpPr/>
      </dsp:nvSpPr>
      <dsp:spPr>
        <a:xfrm rot="5400000">
          <a:off x="-240758" y="1653293"/>
          <a:ext cx="1605055" cy="112353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2</a:t>
          </a:r>
        </a:p>
      </dsp:txBody>
      <dsp:txXfrm rot="-5400000">
        <a:off x="1" y="1974305"/>
        <a:ext cx="1123539" cy="481516"/>
      </dsp:txXfrm>
    </dsp:sp>
    <dsp:sp modelId="{6A21B51A-E4A5-46BB-B04D-3A91944320EC}">
      <dsp:nvSpPr>
        <dsp:cNvPr id="0" name=""/>
        <dsp:cNvSpPr/>
      </dsp:nvSpPr>
      <dsp:spPr>
        <a:xfrm rot="5400000">
          <a:off x="5384423" y="-2848348"/>
          <a:ext cx="1043286" cy="956505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Solution: Provide permission NOT to disclose sensitive information</a:t>
          </a:r>
        </a:p>
        <a:p>
          <a:pPr marL="228600" lvl="1" indent="-228600" algn="l" defTabSz="1111250">
            <a:lnSpc>
              <a:spcPct val="90000"/>
            </a:lnSpc>
            <a:spcBef>
              <a:spcPct val="0"/>
            </a:spcBef>
            <a:spcAft>
              <a:spcPct val="15000"/>
            </a:spcAft>
            <a:buChar char="•"/>
          </a:pPr>
          <a:r>
            <a:rPr lang="en-US" sz="2500" kern="1200" dirty="0"/>
            <a:t>Exemption: INPAG Para 35.7</a:t>
          </a:r>
        </a:p>
      </dsp:txBody>
      <dsp:txXfrm rot="-5400000">
        <a:off x="1123540" y="1463464"/>
        <a:ext cx="9514125" cy="941428"/>
      </dsp:txXfrm>
    </dsp:sp>
    <dsp:sp modelId="{E81AA9EC-1895-4036-B063-0A2B50C6C96B}">
      <dsp:nvSpPr>
        <dsp:cNvPr id="0" name=""/>
        <dsp:cNvSpPr/>
      </dsp:nvSpPr>
      <dsp:spPr>
        <a:xfrm rot="5400000">
          <a:off x="-240758" y="3064270"/>
          <a:ext cx="1605055" cy="112353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3</a:t>
          </a:r>
        </a:p>
      </dsp:txBody>
      <dsp:txXfrm rot="-5400000">
        <a:off x="1" y="3385282"/>
        <a:ext cx="1123539" cy="481516"/>
      </dsp:txXfrm>
    </dsp:sp>
    <dsp:sp modelId="{2E3F4C9F-1E3B-46F8-B1DE-5841947AD27B}">
      <dsp:nvSpPr>
        <dsp:cNvPr id="0" name=""/>
        <dsp:cNvSpPr/>
      </dsp:nvSpPr>
      <dsp:spPr>
        <a:xfrm rot="5400000">
          <a:off x="5384423" y="-1437372"/>
          <a:ext cx="1043286" cy="956505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PROBLEM – could be abused! Solution: Require disclosure</a:t>
          </a:r>
        </a:p>
        <a:p>
          <a:pPr marL="228600" lvl="1" indent="-228600" algn="l" defTabSz="1111250">
            <a:lnSpc>
              <a:spcPct val="90000"/>
            </a:lnSpc>
            <a:spcBef>
              <a:spcPct val="0"/>
            </a:spcBef>
            <a:spcAft>
              <a:spcPct val="15000"/>
            </a:spcAft>
            <a:buChar char="•"/>
          </a:pPr>
          <a:r>
            <a:rPr lang="en-US" sz="2500" kern="1200" dirty="0"/>
            <a:t>‘Report has been prepared in accordance with Para 35.7’</a:t>
          </a:r>
        </a:p>
      </dsp:txBody>
      <dsp:txXfrm rot="-5400000">
        <a:off x="1123540" y="2874440"/>
        <a:ext cx="9514125" cy="9414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1B6572-E432-45F4-A321-FCA27B7B7523}">
      <dsp:nvSpPr>
        <dsp:cNvPr id="0" name=""/>
        <dsp:cNvSpPr/>
      </dsp:nvSpPr>
      <dsp:spPr>
        <a:xfrm>
          <a:off x="788669" y="0"/>
          <a:ext cx="8938260"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453022-18E6-4DC0-8846-E3ED029BA3A9}">
      <dsp:nvSpPr>
        <dsp:cNvPr id="0" name=""/>
        <dsp:cNvSpPr/>
      </dsp:nvSpPr>
      <dsp:spPr>
        <a:xfrm>
          <a:off x="356339" y="1305401"/>
          <a:ext cx="3154680" cy="1740535"/>
        </a:xfrm>
        <a:prstGeom prst="roundRect">
          <a:avLst/>
        </a:prstGeom>
        <a:solidFill>
          <a:srgbClr val="006A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Overall agreement </a:t>
          </a:r>
          <a:endParaRPr lang="en-GB" sz="2100" kern="1200"/>
        </a:p>
      </dsp:txBody>
      <dsp:txXfrm>
        <a:off x="441305" y="1390367"/>
        <a:ext cx="2984748" cy="1570603"/>
      </dsp:txXfrm>
    </dsp:sp>
    <dsp:sp modelId="{980A85AD-A477-491B-B76C-82C42C184BB4}">
      <dsp:nvSpPr>
        <dsp:cNvPr id="0" name=""/>
        <dsp:cNvSpPr/>
      </dsp:nvSpPr>
      <dsp:spPr>
        <a:xfrm>
          <a:off x="3680460" y="1305401"/>
          <a:ext cx="3154680" cy="1740535"/>
        </a:xfrm>
        <a:prstGeom prst="roundRect">
          <a:avLst/>
        </a:prstGeom>
        <a:solidFill>
          <a:srgbClr val="006A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More guidance</a:t>
          </a:r>
          <a:endParaRPr lang="en-GB" sz="2100" kern="1200"/>
        </a:p>
        <a:p>
          <a:pPr marL="171450" lvl="1" indent="-171450" algn="l" defTabSz="711200">
            <a:lnSpc>
              <a:spcPct val="90000"/>
            </a:lnSpc>
            <a:spcBef>
              <a:spcPct val="0"/>
            </a:spcBef>
            <a:spcAft>
              <a:spcPct val="15000"/>
            </a:spcAft>
            <a:buChar char="•"/>
          </a:pPr>
          <a:r>
            <a:rPr lang="en-US" sz="1600" kern="1200"/>
            <a:t>When to apply</a:t>
          </a:r>
          <a:endParaRPr lang="en-GB" sz="1600" kern="1200"/>
        </a:p>
        <a:p>
          <a:pPr marL="171450" lvl="1" indent="-171450" algn="l" defTabSz="711200">
            <a:lnSpc>
              <a:spcPct val="90000"/>
            </a:lnSpc>
            <a:spcBef>
              <a:spcPct val="0"/>
            </a:spcBef>
            <a:spcAft>
              <a:spcPct val="15000"/>
            </a:spcAft>
            <a:buChar char="•"/>
          </a:pPr>
          <a:r>
            <a:rPr lang="en-US" sz="1600" kern="1200" dirty="0"/>
            <a:t>What it is (definition?) – disparities across regions</a:t>
          </a:r>
          <a:endParaRPr lang="en-GB" sz="1600" kern="1200" dirty="0"/>
        </a:p>
        <a:p>
          <a:pPr marL="171450" lvl="1" indent="-171450" algn="l" defTabSz="711200">
            <a:lnSpc>
              <a:spcPct val="90000"/>
            </a:lnSpc>
            <a:spcBef>
              <a:spcPct val="0"/>
            </a:spcBef>
            <a:spcAft>
              <a:spcPct val="15000"/>
            </a:spcAft>
            <a:buChar char="•"/>
          </a:pPr>
          <a:r>
            <a:rPr lang="en-US" sz="1600" kern="1200" dirty="0"/>
            <a:t>Parameters/principles</a:t>
          </a:r>
          <a:endParaRPr lang="en-GB" sz="1600" kern="1200" dirty="0"/>
        </a:p>
      </dsp:txBody>
      <dsp:txXfrm>
        <a:off x="3765426" y="1390367"/>
        <a:ext cx="2984748" cy="1570603"/>
      </dsp:txXfrm>
    </dsp:sp>
    <dsp:sp modelId="{CCC16F77-B321-4BB1-A074-190F9396BD42}">
      <dsp:nvSpPr>
        <dsp:cNvPr id="0" name=""/>
        <dsp:cNvSpPr/>
      </dsp:nvSpPr>
      <dsp:spPr>
        <a:xfrm>
          <a:off x="7004580" y="1305401"/>
          <a:ext cx="3154680" cy="1740535"/>
        </a:xfrm>
        <a:prstGeom prst="roundRect">
          <a:avLst/>
        </a:prstGeom>
        <a:solidFill>
          <a:srgbClr val="006A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Impact of justifying use of exemption</a:t>
          </a:r>
          <a:endParaRPr lang="en-GB" sz="2100" kern="1200" dirty="0"/>
        </a:p>
      </dsp:txBody>
      <dsp:txXfrm>
        <a:off x="7089546" y="1390367"/>
        <a:ext cx="2984748" cy="15706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74FCD-D23D-40F9-878C-8FD46D902AE3}">
      <dsp:nvSpPr>
        <dsp:cNvPr id="0" name=""/>
        <dsp:cNvSpPr/>
      </dsp:nvSpPr>
      <dsp:spPr>
        <a:xfrm>
          <a:off x="0" y="145097"/>
          <a:ext cx="10515600" cy="4206240"/>
        </a:xfrm>
        <a:prstGeom prst="leftRightRibbon">
          <a:avLst/>
        </a:prstGeom>
        <a:solidFill>
          <a:srgbClr val="00616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373E7E-9441-4346-9BD6-4BFC488A2B30}">
      <dsp:nvSpPr>
        <dsp:cNvPr id="0" name=""/>
        <dsp:cNvSpPr/>
      </dsp:nvSpPr>
      <dsp:spPr>
        <a:xfrm>
          <a:off x="1261872" y="808640"/>
          <a:ext cx="3470148" cy="206105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2456" rIns="0" bIns="99060" numCol="1" spcCol="1270" anchor="ctr" anchorCtr="0">
          <a:noAutofit/>
        </a:bodyPr>
        <a:lstStyle/>
        <a:p>
          <a:pPr marL="0" lvl="0" indent="0" algn="l" defTabSz="1155700">
            <a:lnSpc>
              <a:spcPct val="90000"/>
            </a:lnSpc>
            <a:spcBef>
              <a:spcPct val="0"/>
            </a:spcBef>
            <a:spcAft>
              <a:spcPct val="35000"/>
            </a:spcAft>
            <a:buNone/>
          </a:pPr>
          <a:r>
            <a:rPr lang="en-US" sz="2600" kern="1200"/>
            <a:t>Transparent Reporting</a:t>
          </a:r>
          <a:endParaRPr lang="en-GB" sz="2600" kern="1200"/>
        </a:p>
        <a:p>
          <a:pPr marL="228600" lvl="1" indent="-228600" algn="l" defTabSz="889000">
            <a:lnSpc>
              <a:spcPct val="90000"/>
            </a:lnSpc>
            <a:spcBef>
              <a:spcPct val="0"/>
            </a:spcBef>
            <a:spcAft>
              <a:spcPct val="15000"/>
            </a:spcAft>
            <a:buChar char="•"/>
          </a:pPr>
          <a:r>
            <a:rPr lang="en-US" sz="2000" kern="1200"/>
            <a:t>Needs of users</a:t>
          </a:r>
          <a:endParaRPr lang="en-GB" sz="2000" kern="1200"/>
        </a:p>
      </dsp:txBody>
      <dsp:txXfrm>
        <a:off x="1261872" y="808640"/>
        <a:ext cx="3470148" cy="2061057"/>
      </dsp:txXfrm>
    </dsp:sp>
    <dsp:sp modelId="{905CEBD7-8CA0-48FD-88BE-9729AF8BB795}">
      <dsp:nvSpPr>
        <dsp:cNvPr id="0" name=""/>
        <dsp:cNvSpPr/>
      </dsp:nvSpPr>
      <dsp:spPr>
        <a:xfrm>
          <a:off x="5257800" y="1481639"/>
          <a:ext cx="4101084" cy="206105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2456" rIns="0" bIns="99060" numCol="1" spcCol="1270" anchor="ctr" anchorCtr="0">
          <a:noAutofit/>
        </a:bodyPr>
        <a:lstStyle/>
        <a:p>
          <a:pPr marL="0" lvl="0" indent="0" algn="l" defTabSz="1155700">
            <a:lnSpc>
              <a:spcPct val="90000"/>
            </a:lnSpc>
            <a:spcBef>
              <a:spcPct val="0"/>
            </a:spcBef>
            <a:spcAft>
              <a:spcPct val="35000"/>
            </a:spcAft>
            <a:buNone/>
          </a:pPr>
          <a:r>
            <a:rPr lang="en-US" sz="2600" kern="1200" dirty="0"/>
            <a:t>Application of non-reporting </a:t>
          </a:r>
          <a:endParaRPr lang="en-GB" sz="2600" kern="1200" dirty="0"/>
        </a:p>
        <a:p>
          <a:pPr marL="228600" lvl="1" indent="-228600" algn="l" defTabSz="889000">
            <a:lnSpc>
              <a:spcPct val="90000"/>
            </a:lnSpc>
            <a:spcBef>
              <a:spcPct val="0"/>
            </a:spcBef>
            <a:spcAft>
              <a:spcPct val="15000"/>
            </a:spcAft>
            <a:buChar char="•"/>
          </a:pPr>
          <a:r>
            <a:rPr lang="en-US" sz="2000" kern="1200" dirty="0"/>
            <a:t>Disclosure of ‘compliance with para G35.7’ can alert authorities / public. Challenge in contexts where there is fear of misuse of that information.</a:t>
          </a:r>
          <a:endParaRPr lang="en-GB" sz="2000" kern="1200" dirty="0"/>
        </a:p>
      </dsp:txBody>
      <dsp:txXfrm>
        <a:off x="5257800" y="1481639"/>
        <a:ext cx="4101084" cy="20610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B098EA-97A0-4F66-A30F-72BC2FBB58FE}">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A3D432-70AC-4919-B9F6-E87DC06143E2}">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D1C1F2-2F06-49FF-A852-B38B9377ABFF}">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Should there be more guidance about the definition, to avoid misinterpretation </a:t>
          </a:r>
          <a:r>
            <a:rPr lang="en-US" sz="2500" kern="1200" dirty="0" err="1"/>
            <a:t>eg</a:t>
          </a:r>
          <a:r>
            <a:rPr lang="en-US" sz="2500" kern="1200" dirty="0"/>
            <a:t> parameters or principles?</a:t>
          </a:r>
        </a:p>
      </dsp:txBody>
      <dsp:txXfrm>
        <a:off x="1435590" y="531"/>
        <a:ext cx="9080009" cy="1242935"/>
      </dsp:txXfrm>
    </dsp:sp>
    <dsp:sp modelId="{4C5BD0F9-AD1D-4193-A936-4F369222E59D}">
      <dsp:nvSpPr>
        <dsp:cNvPr id="0" name=""/>
        <dsp:cNvSpPr/>
      </dsp:nvSpPr>
      <dsp:spPr>
        <a:xfrm>
          <a:off x="0" y="160337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EB50DF-6EA3-42D0-80C6-2EF517BF4705}">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DD5CE1-2364-4A47-8566-28864B908F1A}">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Does the guidance on the statement for non-disclosure clearly cover different circumstances? Is more guidance required?</a:t>
          </a:r>
        </a:p>
      </dsp:txBody>
      <dsp:txXfrm>
        <a:off x="1435590" y="1554201"/>
        <a:ext cx="9080009" cy="1242935"/>
      </dsp:txXfrm>
    </dsp:sp>
    <dsp:sp modelId="{B29231A6-743E-4513-B08E-88130856EE9C}">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9F33D4-39E1-4568-A5E2-705F7564536A}">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1EF1F7-392D-4369-983A-389714A50A5D}">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Are there circumstances where there should be no statement of non-disclosure? Should INPAG permit this? Does it already?</a:t>
          </a:r>
        </a:p>
      </dsp:txBody>
      <dsp:txXfrm>
        <a:off x="1435590" y="3107870"/>
        <a:ext cx="9080009" cy="12429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75D3B2-B537-8542-A1A6-1606B613FC2D}">
      <dsp:nvSpPr>
        <dsp:cNvPr id="0" name=""/>
        <dsp:cNvSpPr/>
      </dsp:nvSpPr>
      <dsp:spPr>
        <a:xfrm>
          <a:off x="0" y="0"/>
          <a:ext cx="4447645" cy="4447645"/>
        </a:xfrm>
        <a:prstGeom prst="pie">
          <a:avLst>
            <a:gd name="adj1" fmla="val 5400000"/>
            <a:gd name="adj2" fmla="val 16200000"/>
          </a:avLst>
        </a:prstGeom>
        <a:solidFill>
          <a:srgbClr val="003A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84DE61-F12C-2D40-A9AB-DE65D61FBF4A}">
      <dsp:nvSpPr>
        <dsp:cNvPr id="0" name=""/>
        <dsp:cNvSpPr/>
      </dsp:nvSpPr>
      <dsp:spPr>
        <a:xfrm>
          <a:off x="2223822" y="0"/>
          <a:ext cx="5904177" cy="4447645"/>
        </a:xfrm>
        <a:prstGeom prst="rect">
          <a:avLst/>
        </a:prstGeom>
        <a:solidFill>
          <a:schemeClr val="lt1">
            <a:alpha val="90000"/>
            <a:hueOff val="0"/>
            <a:satOff val="0"/>
            <a:lumOff val="0"/>
            <a:alphaOff val="0"/>
          </a:schemeClr>
        </a:solidFill>
        <a:ln w="12700" cap="flat" cmpd="sng" algn="ctr">
          <a:solidFill>
            <a:srgbClr val="003A4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GB" sz="3700" kern="1200" dirty="0"/>
            <a:t>Mandatory core</a:t>
          </a:r>
        </a:p>
      </dsp:txBody>
      <dsp:txXfrm>
        <a:off x="2223822" y="0"/>
        <a:ext cx="2952088" cy="1334296"/>
      </dsp:txXfrm>
    </dsp:sp>
    <dsp:sp modelId="{8AE1CD95-6255-C14F-917E-4E08F8EE1B99}">
      <dsp:nvSpPr>
        <dsp:cNvPr id="0" name=""/>
        <dsp:cNvSpPr/>
      </dsp:nvSpPr>
      <dsp:spPr>
        <a:xfrm>
          <a:off x="778339" y="1334296"/>
          <a:ext cx="2890966" cy="2890966"/>
        </a:xfrm>
        <a:prstGeom prst="pie">
          <a:avLst>
            <a:gd name="adj1" fmla="val 5400000"/>
            <a:gd name="adj2" fmla="val 16200000"/>
          </a:avLst>
        </a:prstGeom>
        <a:solidFill>
          <a:srgbClr val="006A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42EF5B-A10E-CD4E-9B1C-859CF692F19C}">
      <dsp:nvSpPr>
        <dsp:cNvPr id="0" name=""/>
        <dsp:cNvSpPr/>
      </dsp:nvSpPr>
      <dsp:spPr>
        <a:xfrm>
          <a:off x="2223822" y="1334296"/>
          <a:ext cx="5904177" cy="2890966"/>
        </a:xfrm>
        <a:prstGeom prst="rect">
          <a:avLst/>
        </a:prstGeom>
        <a:solidFill>
          <a:schemeClr val="lt1">
            <a:alpha val="90000"/>
            <a:hueOff val="0"/>
            <a:satOff val="0"/>
            <a:lumOff val="0"/>
            <a:alphaOff val="0"/>
          </a:schemeClr>
        </a:solidFill>
        <a:ln w="12700" cap="flat" cmpd="sng" algn="ctr">
          <a:solidFill>
            <a:srgbClr val="003A4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GB" sz="3700" kern="1200" dirty="0"/>
            <a:t>Other information</a:t>
          </a:r>
        </a:p>
      </dsp:txBody>
      <dsp:txXfrm>
        <a:off x="2223822" y="1334296"/>
        <a:ext cx="2952088" cy="1334291"/>
      </dsp:txXfrm>
    </dsp:sp>
    <dsp:sp modelId="{797663E6-19A4-7448-99AB-B203AEDA79F4}">
      <dsp:nvSpPr>
        <dsp:cNvPr id="0" name=""/>
        <dsp:cNvSpPr/>
      </dsp:nvSpPr>
      <dsp:spPr>
        <a:xfrm>
          <a:off x="1556676" y="2668588"/>
          <a:ext cx="1334292" cy="1334292"/>
        </a:xfrm>
        <a:prstGeom prst="pie">
          <a:avLst>
            <a:gd name="adj1" fmla="val 5400000"/>
            <a:gd name="adj2" fmla="val 16200000"/>
          </a:avLst>
        </a:prstGeom>
        <a:solidFill>
          <a:srgbClr val="901D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8BC4F1-522B-4A42-9F58-AD71D2A1D667}">
      <dsp:nvSpPr>
        <dsp:cNvPr id="0" name=""/>
        <dsp:cNvSpPr/>
      </dsp:nvSpPr>
      <dsp:spPr>
        <a:xfrm>
          <a:off x="2223822" y="2668588"/>
          <a:ext cx="5904177" cy="1334292"/>
        </a:xfrm>
        <a:prstGeom prst="rect">
          <a:avLst/>
        </a:prstGeom>
        <a:solidFill>
          <a:schemeClr val="lt1">
            <a:alpha val="90000"/>
            <a:hueOff val="0"/>
            <a:satOff val="0"/>
            <a:lumOff val="0"/>
            <a:alphaOff val="0"/>
          </a:schemeClr>
        </a:solidFill>
        <a:ln w="12700" cap="flat" cmpd="sng" algn="ctr">
          <a:solidFill>
            <a:srgbClr val="003A4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GB" sz="3700" kern="1200" dirty="0"/>
            <a:t>Other frameworks</a:t>
          </a:r>
        </a:p>
      </dsp:txBody>
      <dsp:txXfrm>
        <a:off x="2223822" y="2668588"/>
        <a:ext cx="2952088" cy="1334292"/>
      </dsp:txXfrm>
    </dsp:sp>
    <dsp:sp modelId="{60C2BBC5-F429-824F-86BB-A626FFD81BEA}">
      <dsp:nvSpPr>
        <dsp:cNvPr id="0" name=""/>
        <dsp:cNvSpPr/>
      </dsp:nvSpPr>
      <dsp:spPr>
        <a:xfrm>
          <a:off x="5175911" y="0"/>
          <a:ext cx="2952088" cy="133429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Performance information</a:t>
          </a:r>
        </a:p>
        <a:p>
          <a:pPr marL="228600" lvl="1" indent="-228600" algn="l" defTabSz="889000">
            <a:lnSpc>
              <a:spcPct val="90000"/>
            </a:lnSpc>
            <a:spcBef>
              <a:spcPct val="0"/>
            </a:spcBef>
            <a:spcAft>
              <a:spcPct val="15000"/>
            </a:spcAft>
            <a:buChar char="•"/>
          </a:pPr>
          <a:r>
            <a:rPr lang="en-GB" sz="2000" kern="1200" dirty="0"/>
            <a:t>Financial statement commentary</a:t>
          </a:r>
        </a:p>
      </dsp:txBody>
      <dsp:txXfrm>
        <a:off x="5175911" y="0"/>
        <a:ext cx="2952088" cy="1334296"/>
      </dsp:txXfrm>
    </dsp:sp>
    <dsp:sp modelId="{182251C3-D64A-A24D-9716-D08670A875B3}">
      <dsp:nvSpPr>
        <dsp:cNvPr id="0" name=""/>
        <dsp:cNvSpPr/>
      </dsp:nvSpPr>
      <dsp:spPr>
        <a:xfrm>
          <a:off x="5175911" y="1334296"/>
          <a:ext cx="2952088" cy="133429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err="1"/>
            <a:t>Eg</a:t>
          </a:r>
          <a:r>
            <a:rPr lang="en-GB" sz="2000" kern="1200" dirty="0"/>
            <a:t> Climate related disclosures</a:t>
          </a:r>
        </a:p>
        <a:p>
          <a:pPr marL="228600" lvl="1" indent="-228600" algn="l" defTabSz="889000">
            <a:lnSpc>
              <a:spcPct val="90000"/>
            </a:lnSpc>
            <a:spcBef>
              <a:spcPct val="0"/>
            </a:spcBef>
            <a:spcAft>
              <a:spcPct val="15000"/>
            </a:spcAft>
            <a:buChar char="•"/>
          </a:pPr>
          <a:r>
            <a:rPr lang="en-GB" sz="2000" kern="1200" dirty="0" err="1"/>
            <a:t>Eg</a:t>
          </a:r>
          <a:r>
            <a:rPr lang="en-GB" sz="2000" kern="1200" dirty="0"/>
            <a:t> Broader sustainability reporting</a:t>
          </a:r>
        </a:p>
      </dsp:txBody>
      <dsp:txXfrm>
        <a:off x="5175911" y="1334296"/>
        <a:ext cx="2952088" cy="1334291"/>
      </dsp:txXfrm>
    </dsp:sp>
    <dsp:sp modelId="{43BE813D-2B46-A84F-A47B-85A30255D9DB}">
      <dsp:nvSpPr>
        <dsp:cNvPr id="0" name=""/>
        <dsp:cNvSpPr/>
      </dsp:nvSpPr>
      <dsp:spPr>
        <a:xfrm>
          <a:off x="5175911" y="2668588"/>
          <a:ext cx="2952088" cy="133429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Integrated reporting</a:t>
          </a:r>
        </a:p>
      </dsp:txBody>
      <dsp:txXfrm>
        <a:off x="5175911" y="2668588"/>
        <a:ext cx="2952088" cy="133429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sz="quarter" idx="1"/>
          </p:nvPr>
        </p:nvSpPr>
        <p:spPr>
          <a:xfrm>
            <a:off x="3901698" y="0"/>
            <a:ext cx="2984871" cy="502755"/>
          </a:xfrm>
          <a:prstGeom prst="rect">
            <a:avLst/>
          </a:prstGeom>
        </p:spPr>
        <p:txBody>
          <a:bodyPr vert="horz" lIns="96616" tIns="48308" rIns="96616" bIns="48308" rtlCol="0"/>
          <a:lstStyle>
            <a:lvl1pPr algn="r">
              <a:defRPr sz="1300"/>
            </a:lvl1pPr>
          </a:lstStyle>
          <a:p>
            <a:fld id="{B92F9A07-C235-4D52-A936-52140E854D6F}" type="datetimeFigureOut">
              <a:rPr lang="en-GB" smtClean="0"/>
              <a:pPr/>
              <a:t>21/06/2024</a:t>
            </a:fld>
            <a:endParaRPr lang="en-GB"/>
          </a:p>
        </p:txBody>
      </p:sp>
      <p:sp>
        <p:nvSpPr>
          <p:cNvPr id="4" name="Footer Placeholder 3"/>
          <p:cNvSpPr>
            <a:spLocks noGrp="1"/>
          </p:cNvSpPr>
          <p:nvPr>
            <p:ph type="ftr" sz="quarter" idx="2"/>
          </p:nvPr>
        </p:nvSpPr>
        <p:spPr>
          <a:xfrm>
            <a:off x="0" y="9517547"/>
            <a:ext cx="2984871" cy="502754"/>
          </a:xfrm>
          <a:prstGeom prst="rect">
            <a:avLst/>
          </a:prstGeom>
        </p:spPr>
        <p:txBody>
          <a:bodyPr vert="horz" lIns="96616" tIns="48308" rIns="96616" bIns="48308" rtlCol="0" anchor="b"/>
          <a:lstStyle>
            <a:lvl1pPr algn="l">
              <a:defRPr sz="1300"/>
            </a:lvl1pPr>
          </a:lstStyle>
          <a:p>
            <a:endParaRPr lang="en-GB"/>
          </a:p>
        </p:txBody>
      </p:sp>
      <p:sp>
        <p:nvSpPr>
          <p:cNvPr id="5" name="Slide Number Placeholder 4"/>
          <p:cNvSpPr>
            <a:spLocks noGrp="1"/>
          </p:cNvSpPr>
          <p:nvPr>
            <p:ph type="sldNum" sz="quarter" idx="3"/>
          </p:nvPr>
        </p:nvSpPr>
        <p:spPr>
          <a:xfrm>
            <a:off x="3901698" y="9517547"/>
            <a:ext cx="2984871" cy="502754"/>
          </a:xfrm>
          <a:prstGeom prst="rect">
            <a:avLst/>
          </a:prstGeom>
        </p:spPr>
        <p:txBody>
          <a:bodyPr vert="horz" lIns="96616" tIns="48308" rIns="96616" bIns="48308" rtlCol="0" anchor="b"/>
          <a:lstStyle>
            <a:lvl1pPr algn="r">
              <a:defRPr sz="1300"/>
            </a:lvl1pPr>
          </a:lstStyle>
          <a:p>
            <a:fld id="{23A17BBF-1F8C-405B-A112-844790D617CE}" type="slidenum">
              <a:rPr lang="en-GB" smtClean="0"/>
              <a:pPr/>
              <a:t>‹#›</a:t>
            </a:fld>
            <a:endParaRPr lang="en-GB"/>
          </a:p>
        </p:txBody>
      </p:sp>
    </p:spTree>
    <p:extLst>
      <p:ext uri="{BB962C8B-B14F-4D97-AF65-F5344CB8AC3E}">
        <p14:creationId xmlns:p14="http://schemas.microsoft.com/office/powerpoint/2010/main" val="20483219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9CC596FD-0632-4309-B4E4-BDAE3F195DC7}" type="datetimeFigureOut">
              <a:rPr lang="en-US" smtClean="0"/>
              <a:pPr/>
              <a:t>6/21/2024</a:t>
            </a:fld>
            <a:endParaRPr lang="en-US"/>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en-US"/>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US"/>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DBBA5AC6-9B9F-49F0-BAE1-E9FA56720E6A}" type="slidenum">
              <a:rPr lang="en-US" smtClean="0"/>
              <a:pPr/>
              <a:t>‹#›</a:t>
            </a:fld>
            <a:endParaRPr lang="en-US"/>
          </a:p>
        </p:txBody>
      </p:sp>
    </p:spTree>
    <p:extLst>
      <p:ext uri="{BB962C8B-B14F-4D97-AF65-F5344CB8AC3E}">
        <p14:creationId xmlns:p14="http://schemas.microsoft.com/office/powerpoint/2010/main" val="2344713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88817" y="4822269"/>
            <a:ext cx="5510530" cy="3945493"/>
          </a:xfrm>
          <a:prstGeom prst="rect">
            <a:avLst/>
          </a:prstGeom>
          <a:noFill/>
          <a:ln>
            <a:noFill/>
          </a:ln>
        </p:spPr>
        <p:txBody>
          <a:bodyPr spcFirstLastPara="1" wrap="square" lIns="96600" tIns="48300" rIns="96600" bIns="48300" anchor="t" anchorCtr="0">
            <a:noAutofit/>
          </a:bodyPr>
          <a:lstStyle/>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2" name="Google Shape;112;p2:notes"/>
          <p:cNvSpPr txBox="1">
            <a:spLocks noGrp="1"/>
          </p:cNvSpPr>
          <p:nvPr>
            <p:ph type="sldNum" idx="12"/>
          </p:nvPr>
        </p:nvSpPr>
        <p:spPr>
          <a:xfrm>
            <a:off x="3901698" y="9517547"/>
            <a:ext cx="2984871" cy="50275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3554499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BA5AC6-9B9F-49F0-BAE1-E9FA56720E6A}" type="slidenum">
              <a:rPr lang="en-US" smtClean="0"/>
              <a:pPr/>
              <a:t>10</a:t>
            </a:fld>
            <a:endParaRPr lang="en-US"/>
          </a:p>
        </p:txBody>
      </p:sp>
    </p:spTree>
    <p:extLst>
      <p:ext uri="{BB962C8B-B14F-4D97-AF65-F5344CB8AC3E}">
        <p14:creationId xmlns:p14="http://schemas.microsoft.com/office/powerpoint/2010/main" val="2068305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BA5AC6-9B9F-49F0-BAE1-E9FA56720E6A}" type="slidenum">
              <a:rPr lang="en-US" smtClean="0"/>
              <a:pPr/>
              <a:t>11</a:t>
            </a:fld>
            <a:endParaRPr lang="en-US"/>
          </a:p>
        </p:txBody>
      </p:sp>
    </p:spTree>
    <p:extLst>
      <p:ext uri="{BB962C8B-B14F-4D97-AF65-F5344CB8AC3E}">
        <p14:creationId xmlns:p14="http://schemas.microsoft.com/office/powerpoint/2010/main" val="1927001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BA5AC6-9B9F-49F0-BAE1-E9FA56720E6A}" type="slidenum">
              <a:rPr lang="en-US" smtClean="0"/>
              <a:pPr/>
              <a:t>12</a:t>
            </a:fld>
            <a:endParaRPr lang="en-US"/>
          </a:p>
        </p:txBody>
      </p:sp>
    </p:spTree>
    <p:extLst>
      <p:ext uri="{BB962C8B-B14F-4D97-AF65-F5344CB8AC3E}">
        <p14:creationId xmlns:p14="http://schemas.microsoft.com/office/powerpoint/2010/main" val="4271796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BBA5AC6-9B9F-49F0-BAE1-E9FA56720E6A}" type="slidenum">
              <a:rPr lang="en-US" smtClean="0"/>
              <a:pPr/>
              <a:t>13</a:t>
            </a:fld>
            <a:endParaRPr lang="en-US"/>
          </a:p>
        </p:txBody>
      </p:sp>
    </p:spTree>
    <p:extLst>
      <p:ext uri="{BB962C8B-B14F-4D97-AF65-F5344CB8AC3E}">
        <p14:creationId xmlns:p14="http://schemas.microsoft.com/office/powerpoint/2010/main" val="2553055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BA5AC6-9B9F-49F0-BAE1-E9FA56720E6A}" type="slidenum">
              <a:rPr lang="en-US" smtClean="0"/>
              <a:t>14</a:t>
            </a:fld>
            <a:endParaRPr lang="en-US"/>
          </a:p>
        </p:txBody>
      </p:sp>
    </p:spTree>
    <p:extLst>
      <p:ext uri="{BB962C8B-B14F-4D97-AF65-F5344CB8AC3E}">
        <p14:creationId xmlns:p14="http://schemas.microsoft.com/office/powerpoint/2010/main" val="1493167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BA5AC6-9B9F-49F0-BAE1-E9FA56720E6A}" type="slidenum">
              <a:rPr lang="en-US" smtClean="0"/>
              <a:pPr/>
              <a:t>15</a:t>
            </a:fld>
            <a:endParaRPr lang="en-US"/>
          </a:p>
        </p:txBody>
      </p:sp>
    </p:spTree>
    <p:extLst>
      <p:ext uri="{BB962C8B-B14F-4D97-AF65-F5344CB8AC3E}">
        <p14:creationId xmlns:p14="http://schemas.microsoft.com/office/powerpoint/2010/main" val="2243668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BA5AC6-9B9F-49F0-BAE1-E9FA56720E6A}" type="slidenum">
              <a:rPr lang="en-US" smtClean="0"/>
              <a:pPr/>
              <a:t>16</a:t>
            </a:fld>
            <a:endParaRPr lang="en-US"/>
          </a:p>
        </p:txBody>
      </p:sp>
    </p:spTree>
    <p:extLst>
      <p:ext uri="{BB962C8B-B14F-4D97-AF65-F5344CB8AC3E}">
        <p14:creationId xmlns:p14="http://schemas.microsoft.com/office/powerpoint/2010/main" val="2067647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BA5AC6-9B9F-49F0-BAE1-E9FA56720E6A}" type="slidenum">
              <a:rPr lang="en-US" smtClean="0"/>
              <a:pPr/>
              <a:t>17</a:t>
            </a:fld>
            <a:endParaRPr lang="en-US"/>
          </a:p>
        </p:txBody>
      </p:sp>
    </p:spTree>
    <p:extLst>
      <p:ext uri="{BB962C8B-B14F-4D97-AF65-F5344CB8AC3E}">
        <p14:creationId xmlns:p14="http://schemas.microsoft.com/office/powerpoint/2010/main" val="516661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BA5AC6-9B9F-49F0-BAE1-E9FA56720E6A}" type="slidenum">
              <a:rPr lang="en-US" smtClean="0"/>
              <a:pPr/>
              <a:t>18</a:t>
            </a:fld>
            <a:endParaRPr lang="en-US"/>
          </a:p>
        </p:txBody>
      </p:sp>
    </p:spTree>
    <p:extLst>
      <p:ext uri="{BB962C8B-B14F-4D97-AF65-F5344CB8AC3E}">
        <p14:creationId xmlns:p14="http://schemas.microsoft.com/office/powerpoint/2010/main" val="3132261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BBA5AC6-9B9F-49F0-BAE1-E9FA56720E6A}" type="slidenum">
              <a:rPr lang="en-US" smtClean="0"/>
              <a:pPr/>
              <a:t>19</a:t>
            </a:fld>
            <a:endParaRPr lang="en-US"/>
          </a:p>
        </p:txBody>
      </p:sp>
    </p:spTree>
    <p:extLst>
      <p:ext uri="{BB962C8B-B14F-4D97-AF65-F5344CB8AC3E}">
        <p14:creationId xmlns:p14="http://schemas.microsoft.com/office/powerpoint/2010/main" val="2803302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BA5AC6-9B9F-49F0-BAE1-E9FA56720E6A}" type="slidenum">
              <a:rPr lang="en-US" smtClean="0"/>
              <a:t>2</a:t>
            </a:fld>
            <a:endParaRPr lang="en-US" dirty="0"/>
          </a:p>
        </p:txBody>
      </p:sp>
    </p:spTree>
    <p:extLst>
      <p:ext uri="{BB962C8B-B14F-4D97-AF65-F5344CB8AC3E}">
        <p14:creationId xmlns:p14="http://schemas.microsoft.com/office/powerpoint/2010/main" val="2442752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BA5AC6-9B9F-49F0-BAE1-E9FA56720E6A}" type="slidenum">
              <a:rPr lang="en-US" smtClean="0"/>
              <a:pPr/>
              <a:t>20</a:t>
            </a:fld>
            <a:endParaRPr lang="en-US"/>
          </a:p>
        </p:txBody>
      </p:sp>
    </p:spTree>
    <p:extLst>
      <p:ext uri="{BB962C8B-B14F-4D97-AF65-F5344CB8AC3E}">
        <p14:creationId xmlns:p14="http://schemas.microsoft.com/office/powerpoint/2010/main" val="4141397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BA5AC6-9B9F-49F0-BAE1-E9FA56720E6A}" type="slidenum">
              <a:rPr lang="en-US" smtClean="0"/>
              <a:t>21</a:t>
            </a:fld>
            <a:endParaRPr lang="en-US"/>
          </a:p>
        </p:txBody>
      </p:sp>
    </p:spTree>
    <p:extLst>
      <p:ext uri="{BB962C8B-B14F-4D97-AF65-F5344CB8AC3E}">
        <p14:creationId xmlns:p14="http://schemas.microsoft.com/office/powerpoint/2010/main" val="5574562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BBA5AC6-9B9F-49F0-BAE1-E9FA56720E6A}" type="slidenum">
              <a:rPr lang="en-US" smtClean="0"/>
              <a:pPr/>
              <a:t>22</a:t>
            </a:fld>
            <a:endParaRPr lang="en-US"/>
          </a:p>
        </p:txBody>
      </p:sp>
    </p:spTree>
    <p:extLst>
      <p:ext uri="{BB962C8B-B14F-4D97-AF65-F5344CB8AC3E}">
        <p14:creationId xmlns:p14="http://schemas.microsoft.com/office/powerpoint/2010/main" val="1380491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BA5AC6-9B9F-49F0-BAE1-E9FA56720E6A}" type="slidenum">
              <a:rPr lang="en-US" smtClean="0"/>
              <a:pPr/>
              <a:t>23</a:t>
            </a:fld>
            <a:endParaRPr lang="en-US"/>
          </a:p>
        </p:txBody>
      </p:sp>
    </p:spTree>
    <p:extLst>
      <p:ext uri="{BB962C8B-B14F-4D97-AF65-F5344CB8AC3E}">
        <p14:creationId xmlns:p14="http://schemas.microsoft.com/office/powerpoint/2010/main" val="2473165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BA5AC6-9B9F-49F0-BAE1-E9FA56720E6A}" type="slidenum">
              <a:rPr lang="en-US" smtClean="0"/>
              <a:t>24</a:t>
            </a:fld>
            <a:endParaRPr lang="en-US"/>
          </a:p>
        </p:txBody>
      </p:sp>
    </p:spTree>
    <p:extLst>
      <p:ext uri="{BB962C8B-B14F-4D97-AF65-F5344CB8AC3E}">
        <p14:creationId xmlns:p14="http://schemas.microsoft.com/office/powerpoint/2010/main" val="3842153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BA5AC6-9B9F-49F0-BAE1-E9FA56720E6A}" type="slidenum">
              <a:rPr lang="en-US" smtClean="0"/>
              <a:pPr/>
              <a:t>3</a:t>
            </a:fld>
            <a:endParaRPr lang="en-US"/>
          </a:p>
        </p:txBody>
      </p:sp>
    </p:spTree>
    <p:extLst>
      <p:ext uri="{BB962C8B-B14F-4D97-AF65-F5344CB8AC3E}">
        <p14:creationId xmlns:p14="http://schemas.microsoft.com/office/powerpoint/2010/main" val="3012595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519006"/>
          </a:xfrm>
        </p:spPr>
        <p:txBody>
          <a:bodyPr/>
          <a:lstStyle/>
          <a:p>
            <a:endParaRPr lang="en-GB" dirty="0"/>
          </a:p>
        </p:txBody>
      </p:sp>
      <p:sp>
        <p:nvSpPr>
          <p:cNvPr id="4" name="Slide Number Placeholder 3"/>
          <p:cNvSpPr>
            <a:spLocks noGrp="1"/>
          </p:cNvSpPr>
          <p:nvPr>
            <p:ph type="sldNum" sz="quarter" idx="5"/>
          </p:nvPr>
        </p:nvSpPr>
        <p:spPr/>
        <p:txBody>
          <a:bodyPr/>
          <a:lstStyle/>
          <a:p>
            <a:fld id="{DBBA5AC6-9B9F-49F0-BAE1-E9FA56720E6A}" type="slidenum">
              <a:rPr lang="en-US" smtClean="0"/>
              <a:t>4</a:t>
            </a:fld>
            <a:endParaRPr lang="en-US"/>
          </a:p>
        </p:txBody>
      </p:sp>
    </p:spTree>
    <p:extLst>
      <p:ext uri="{BB962C8B-B14F-4D97-AF65-F5344CB8AC3E}">
        <p14:creationId xmlns:p14="http://schemas.microsoft.com/office/powerpoint/2010/main" val="1944888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BA5AC6-9B9F-49F0-BAE1-E9FA56720E6A}" type="slidenum">
              <a:rPr lang="en-US" smtClean="0"/>
              <a:t>5</a:t>
            </a:fld>
            <a:endParaRPr lang="en-US"/>
          </a:p>
        </p:txBody>
      </p:sp>
    </p:spTree>
    <p:extLst>
      <p:ext uri="{BB962C8B-B14F-4D97-AF65-F5344CB8AC3E}">
        <p14:creationId xmlns:p14="http://schemas.microsoft.com/office/powerpoint/2010/main" val="93594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BA5AC6-9B9F-49F0-BAE1-E9FA56720E6A}" type="slidenum">
              <a:rPr lang="en-US" smtClean="0"/>
              <a:pPr/>
              <a:t>6</a:t>
            </a:fld>
            <a:endParaRPr lang="en-US"/>
          </a:p>
        </p:txBody>
      </p:sp>
    </p:spTree>
    <p:extLst>
      <p:ext uri="{BB962C8B-B14F-4D97-AF65-F5344CB8AC3E}">
        <p14:creationId xmlns:p14="http://schemas.microsoft.com/office/powerpoint/2010/main" val="2133873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BA5AC6-9B9F-49F0-BAE1-E9FA56720E6A}" type="slidenum">
              <a:rPr lang="en-US" smtClean="0"/>
              <a:pPr/>
              <a:t>7</a:t>
            </a:fld>
            <a:endParaRPr lang="en-US"/>
          </a:p>
        </p:txBody>
      </p:sp>
    </p:spTree>
    <p:extLst>
      <p:ext uri="{BB962C8B-B14F-4D97-AF65-F5344CB8AC3E}">
        <p14:creationId xmlns:p14="http://schemas.microsoft.com/office/powerpoint/2010/main" val="2857894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BA5AC6-9B9F-49F0-BAE1-E9FA56720E6A}" type="slidenum">
              <a:rPr lang="en-US" smtClean="0"/>
              <a:pPr/>
              <a:t>8</a:t>
            </a:fld>
            <a:endParaRPr lang="en-US"/>
          </a:p>
        </p:txBody>
      </p:sp>
    </p:spTree>
    <p:extLst>
      <p:ext uri="{BB962C8B-B14F-4D97-AF65-F5344CB8AC3E}">
        <p14:creationId xmlns:p14="http://schemas.microsoft.com/office/powerpoint/2010/main" val="1672045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BA5AC6-9B9F-49F0-BAE1-E9FA56720E6A}" type="slidenum">
              <a:rPr lang="en-US" smtClean="0"/>
              <a:pPr/>
              <a:t>9</a:t>
            </a:fld>
            <a:endParaRPr lang="en-US"/>
          </a:p>
        </p:txBody>
      </p:sp>
    </p:spTree>
    <p:extLst>
      <p:ext uri="{BB962C8B-B14F-4D97-AF65-F5344CB8AC3E}">
        <p14:creationId xmlns:p14="http://schemas.microsoft.com/office/powerpoint/2010/main" val="4828990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 name="Picture 19" descr="A picture containing man, necklace, air, holding&#10;&#10;Description automatically generated">
            <a:extLst>
              <a:ext uri="{FF2B5EF4-FFF2-40B4-BE49-F238E27FC236}">
                <a16:creationId xmlns:a16="http://schemas.microsoft.com/office/drawing/2014/main" id="{14951307-47A2-475F-B7AB-D75DB9A781D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17736" y="1583239"/>
            <a:ext cx="4114801" cy="4484353"/>
          </a:xfrm>
          <a:prstGeom prst="rect">
            <a:avLst/>
          </a:prstGeom>
          <a:effectLst>
            <a:outerShdw blurRad="50800" dist="50800" dir="5400000" algn="ctr" rotWithShape="0">
              <a:schemeClr val="bg1"/>
            </a:outerShdw>
          </a:effectLst>
        </p:spPr>
      </p:pic>
      <p:sp>
        <p:nvSpPr>
          <p:cNvPr id="2" name="Title 1"/>
          <p:cNvSpPr>
            <a:spLocks noGrp="1"/>
          </p:cNvSpPr>
          <p:nvPr>
            <p:ph type="ctrTitle"/>
          </p:nvPr>
        </p:nvSpPr>
        <p:spPr>
          <a:xfrm>
            <a:off x="4076700" y="2503487"/>
            <a:ext cx="8153400" cy="2387600"/>
          </a:xfrm>
        </p:spPr>
        <p:txBody>
          <a:bodyPr anchor="b"/>
          <a:lstStyle>
            <a:lvl1pPr algn="ctr">
              <a:defRPr sz="6000"/>
            </a:lvl1pPr>
          </a:lstStyle>
          <a:p>
            <a:r>
              <a:rPr lang="en-US"/>
              <a:t>Click to edit Master title style</a:t>
            </a:r>
          </a:p>
        </p:txBody>
      </p:sp>
      <p:sp>
        <p:nvSpPr>
          <p:cNvPr id="4" name="Date Placeholder 3"/>
          <p:cNvSpPr>
            <a:spLocks noGrp="1"/>
          </p:cNvSpPr>
          <p:nvPr>
            <p:ph type="dt" sz="half" idx="10"/>
          </p:nvPr>
        </p:nvSpPr>
        <p:spPr/>
        <p:txBody>
          <a:bodyPr/>
          <a:lstStyle/>
          <a:p>
            <a:fld id="{C56B7F07-14E7-4509-83C8-B43146448412}" type="datetime1">
              <a:rPr lang="en-US" smtClean="0"/>
              <a:pPr/>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a:p>
        </p:txBody>
      </p:sp>
      <p:pic>
        <p:nvPicPr>
          <p:cNvPr id="18" name="Picture 17" descr="A picture containing knife&#10;&#10;Description automatically generated">
            <a:extLst>
              <a:ext uri="{FF2B5EF4-FFF2-40B4-BE49-F238E27FC236}">
                <a16:creationId xmlns:a16="http://schemas.microsoft.com/office/drawing/2014/main" id="{34702D10-AB9C-4CE2-8AC6-D08ED4BD8E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36333" y="0"/>
            <a:ext cx="8298352" cy="2503487"/>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4669A2C0-27B4-4BA3-9553-46943FF4CA0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16469" y="6114761"/>
            <a:ext cx="975530" cy="717843"/>
          </a:xfrm>
          <a:prstGeom prst="rect">
            <a:avLst/>
          </a:prstGeom>
        </p:spPr>
      </p:pic>
      <p:pic>
        <p:nvPicPr>
          <p:cNvPr id="7" name="Picture 6" descr="Logo&#10;&#10;Description automatically generated">
            <a:extLst>
              <a:ext uri="{FF2B5EF4-FFF2-40B4-BE49-F238E27FC236}">
                <a16:creationId xmlns:a16="http://schemas.microsoft.com/office/drawing/2014/main" id="{325082AF-1ED6-4D82-ACA0-F0245448FA7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541" y="6103059"/>
            <a:ext cx="1177809" cy="654704"/>
          </a:xfrm>
          <a:prstGeom prst="rect">
            <a:avLst/>
          </a:prstGeom>
        </p:spPr>
      </p:pic>
    </p:spTree>
    <p:extLst>
      <p:ext uri="{BB962C8B-B14F-4D97-AF65-F5344CB8AC3E}">
        <p14:creationId xmlns:p14="http://schemas.microsoft.com/office/powerpoint/2010/main" val="2014816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3pPr>
              <a:defRPr>
                <a:latin typeface="Open Sans Light" panose="020B0306030504020204" pitchFamily="34" charset="0"/>
                <a:ea typeface="Open Sans Light" panose="020B0306030504020204" pitchFamily="34" charset="0"/>
                <a:cs typeface="Open Sans Light" panose="020B0306030504020204" pitchFamily="34" charset="0"/>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F2FCEE-777F-4BD6-BC1C-CE28B37A522A}" type="datetime1">
              <a:rPr lang="en-US" smtClean="0"/>
              <a:pPr/>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1D61A-E485-4E2E-9D9C-0E840CC85539}" type="slidenum">
              <a:rPr lang="en-GB" smtClean="0"/>
              <a:pPr/>
              <a:t>‹#›</a:t>
            </a:fld>
            <a:endParaRPr lang="en-GB"/>
          </a:p>
        </p:txBody>
      </p:sp>
      <p:pic>
        <p:nvPicPr>
          <p:cNvPr id="7" name="Picture 6" descr="A picture containing drawing&#10;&#10;Description automatically generated">
            <a:extLst>
              <a:ext uri="{FF2B5EF4-FFF2-40B4-BE49-F238E27FC236}">
                <a16:creationId xmlns:a16="http://schemas.microsoft.com/office/drawing/2014/main" id="{E62D06AC-58B4-4294-9CB0-58DD46499C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6469" y="6114761"/>
            <a:ext cx="975530" cy="717843"/>
          </a:xfrm>
          <a:prstGeom prst="rect">
            <a:avLst/>
          </a:prstGeom>
        </p:spPr>
      </p:pic>
      <p:pic>
        <p:nvPicPr>
          <p:cNvPr id="9" name="Picture 8" descr="Logo&#10;&#10;Description automatically generated">
            <a:extLst>
              <a:ext uri="{FF2B5EF4-FFF2-40B4-BE49-F238E27FC236}">
                <a16:creationId xmlns:a16="http://schemas.microsoft.com/office/drawing/2014/main" id="{1D8FAFCA-EF35-40F3-816E-D51925EDAC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541" y="6103059"/>
            <a:ext cx="1177809" cy="654704"/>
          </a:xfrm>
          <a:prstGeom prst="rect">
            <a:avLst/>
          </a:prstGeom>
        </p:spPr>
      </p:pic>
    </p:spTree>
    <p:extLst>
      <p:ext uri="{BB962C8B-B14F-4D97-AF65-F5344CB8AC3E}">
        <p14:creationId xmlns:p14="http://schemas.microsoft.com/office/powerpoint/2010/main" val="2166006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E86871-930C-4201-8C31-E8740DB445AB}" type="datetime1">
              <a:rPr lang="en-US" smtClean="0"/>
              <a:pPr/>
              <a:t>6/21/2024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a:p>
        </p:txBody>
      </p:sp>
      <p:pic>
        <p:nvPicPr>
          <p:cNvPr id="8" name="Picture 7" descr="A picture containing drawing&#10;&#10;Description automatically generated">
            <a:extLst>
              <a:ext uri="{FF2B5EF4-FFF2-40B4-BE49-F238E27FC236}">
                <a16:creationId xmlns:a16="http://schemas.microsoft.com/office/drawing/2014/main" id="{BE1617E5-E24C-4714-8C70-F1D219058E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6469" y="6114761"/>
            <a:ext cx="975530" cy="717843"/>
          </a:xfrm>
          <a:prstGeom prst="rect">
            <a:avLst/>
          </a:prstGeom>
        </p:spPr>
      </p:pic>
      <p:pic>
        <p:nvPicPr>
          <p:cNvPr id="10" name="Picture 9" descr="Logo&#10;&#10;Description automatically generated">
            <a:extLst>
              <a:ext uri="{FF2B5EF4-FFF2-40B4-BE49-F238E27FC236}">
                <a16:creationId xmlns:a16="http://schemas.microsoft.com/office/drawing/2014/main" id="{4E72CD0D-7B7A-4A03-85B3-DC46B39D6B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541" y="6103059"/>
            <a:ext cx="1177809" cy="654704"/>
          </a:xfrm>
          <a:prstGeom prst="rect">
            <a:avLst/>
          </a:prstGeom>
        </p:spPr>
      </p:pic>
    </p:spTree>
    <p:extLst>
      <p:ext uri="{BB962C8B-B14F-4D97-AF65-F5344CB8AC3E}">
        <p14:creationId xmlns:p14="http://schemas.microsoft.com/office/powerpoint/2010/main" val="3325184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CE72542-F962-4D98-9085-01C879AA20EC}" type="datetime1">
              <a:rPr lang="en-US" smtClean="0"/>
              <a:pPr/>
              <a:t>6/21/2024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0" y="0"/>
            <a:ext cx="367937" cy="365125"/>
          </a:xfrm>
        </p:spPr>
        <p:txBody>
          <a:bodyPr/>
          <a:lstStyle/>
          <a:p>
            <a:fld id="{AD31D61A-E485-4E2E-9D9C-0E840CC85539}" type="slidenum">
              <a:rPr lang="en-GB" smtClean="0"/>
              <a:pPr/>
              <a:t>‹#›</a:t>
            </a:fld>
            <a:endParaRPr lang="en-GB"/>
          </a:p>
        </p:txBody>
      </p:sp>
      <p:pic>
        <p:nvPicPr>
          <p:cNvPr id="10" name="Picture 9" descr="A picture containing drawing&#10;&#10;Description automatically generated">
            <a:extLst>
              <a:ext uri="{FF2B5EF4-FFF2-40B4-BE49-F238E27FC236}">
                <a16:creationId xmlns:a16="http://schemas.microsoft.com/office/drawing/2014/main" id="{E27329AC-F3B8-4B76-B6AF-0F3D9B9D43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6469" y="6114761"/>
            <a:ext cx="975530" cy="717843"/>
          </a:xfrm>
          <a:prstGeom prst="rect">
            <a:avLst/>
          </a:prstGeom>
        </p:spPr>
      </p:pic>
      <p:pic>
        <p:nvPicPr>
          <p:cNvPr id="12" name="Picture 11" descr="Logo&#10;&#10;Description automatically generated">
            <a:extLst>
              <a:ext uri="{FF2B5EF4-FFF2-40B4-BE49-F238E27FC236}">
                <a16:creationId xmlns:a16="http://schemas.microsoft.com/office/drawing/2014/main" id="{22D0B683-4092-46D2-B6FE-740A7EEAE5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541" y="6103059"/>
            <a:ext cx="1177809" cy="654704"/>
          </a:xfrm>
          <a:prstGeom prst="rect">
            <a:avLst/>
          </a:prstGeom>
        </p:spPr>
      </p:pic>
    </p:spTree>
    <p:extLst>
      <p:ext uri="{BB962C8B-B14F-4D97-AF65-F5344CB8AC3E}">
        <p14:creationId xmlns:p14="http://schemas.microsoft.com/office/powerpoint/2010/main" val="3804371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C7AB21-38F9-47E5-9EFF-AB2F11175170}" type="datetime1">
              <a:rPr lang="en-US" smtClean="0"/>
              <a:pPr/>
              <a:t>6/21/2024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31D61A-E485-4E2E-9D9C-0E840CC85539}" type="slidenum">
              <a:rPr lang="en-GB" smtClean="0"/>
              <a:pPr/>
              <a:t>‹#›</a:t>
            </a:fld>
            <a:endParaRPr lang="en-GB"/>
          </a:p>
        </p:txBody>
      </p:sp>
      <p:pic>
        <p:nvPicPr>
          <p:cNvPr id="6" name="Picture 5" descr="A picture containing drawing&#10;&#10;Description automatically generated">
            <a:extLst>
              <a:ext uri="{FF2B5EF4-FFF2-40B4-BE49-F238E27FC236}">
                <a16:creationId xmlns:a16="http://schemas.microsoft.com/office/drawing/2014/main" id="{A7CDC28C-4865-4942-8968-BA97A8E13A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6469" y="6114761"/>
            <a:ext cx="975530" cy="717843"/>
          </a:xfrm>
          <a:prstGeom prst="rect">
            <a:avLst/>
          </a:prstGeom>
        </p:spPr>
      </p:pic>
      <p:pic>
        <p:nvPicPr>
          <p:cNvPr id="8" name="Picture 7" descr="Logo&#10;&#10;Description automatically generated">
            <a:extLst>
              <a:ext uri="{FF2B5EF4-FFF2-40B4-BE49-F238E27FC236}">
                <a16:creationId xmlns:a16="http://schemas.microsoft.com/office/drawing/2014/main" id="{561364BB-D4AD-4BE7-86AC-FE42B5D6D5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541" y="6103059"/>
            <a:ext cx="1177809" cy="654704"/>
          </a:xfrm>
          <a:prstGeom prst="rect">
            <a:avLst/>
          </a:prstGeom>
        </p:spPr>
      </p:pic>
    </p:spTree>
    <p:extLst>
      <p:ext uri="{BB962C8B-B14F-4D97-AF65-F5344CB8AC3E}">
        <p14:creationId xmlns:p14="http://schemas.microsoft.com/office/powerpoint/2010/main" val="3431029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4072AE-DC4F-46A7-A31C-6412AAE006D3}" type="datetime1">
              <a:rPr lang="en-US" smtClean="0"/>
              <a:pPr/>
              <a:t>6/21/2024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31D61A-E485-4E2E-9D9C-0E840CC85539}" type="slidenum">
              <a:rPr lang="en-GB" smtClean="0"/>
              <a:pPr/>
              <a:t>‹#›</a:t>
            </a:fld>
            <a:endParaRPr lang="en-GB"/>
          </a:p>
        </p:txBody>
      </p:sp>
    </p:spTree>
    <p:extLst>
      <p:ext uri="{BB962C8B-B14F-4D97-AF65-F5344CB8AC3E}">
        <p14:creationId xmlns:p14="http://schemas.microsoft.com/office/powerpoint/2010/main" val="1972747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A6AB6E-DD27-4977-94BF-8F265B0C650F}" type="datetime1">
              <a:rPr lang="en-US" smtClean="0"/>
              <a:pPr/>
              <a:t>6/21/2024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31D61A-E485-4E2E-9D9C-0E840CC85539}" type="slidenum">
              <a:rPr lang="en-GB" smtClean="0"/>
              <a:pPr/>
              <a:t>‹#›</a:t>
            </a:fld>
            <a:endParaRPr lang="en-GB"/>
          </a:p>
        </p:txBody>
      </p:sp>
      <p:pic>
        <p:nvPicPr>
          <p:cNvPr id="8" name="Picture 7" descr="A picture containing drawing&#10;&#10;Description automatically generated">
            <a:extLst>
              <a:ext uri="{FF2B5EF4-FFF2-40B4-BE49-F238E27FC236}">
                <a16:creationId xmlns:a16="http://schemas.microsoft.com/office/drawing/2014/main" id="{15C173C4-0FDB-459D-B512-07638F486F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6469" y="6114761"/>
            <a:ext cx="975530" cy="717843"/>
          </a:xfrm>
          <a:prstGeom prst="rect">
            <a:avLst/>
          </a:prstGeom>
        </p:spPr>
      </p:pic>
      <p:pic>
        <p:nvPicPr>
          <p:cNvPr id="10" name="Picture 9" descr="Logo&#10;&#10;Description automatically generated">
            <a:extLst>
              <a:ext uri="{FF2B5EF4-FFF2-40B4-BE49-F238E27FC236}">
                <a16:creationId xmlns:a16="http://schemas.microsoft.com/office/drawing/2014/main" id="{FF805F3A-5294-4846-B40C-4EB9FC5437D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541" y="6103059"/>
            <a:ext cx="1177809" cy="654704"/>
          </a:xfrm>
          <a:prstGeom prst="rect">
            <a:avLst/>
          </a:prstGeom>
        </p:spPr>
      </p:pic>
    </p:spTree>
    <p:extLst>
      <p:ext uri="{BB962C8B-B14F-4D97-AF65-F5344CB8AC3E}">
        <p14:creationId xmlns:p14="http://schemas.microsoft.com/office/powerpoint/2010/main" val="2272026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D0A803-A990-4412-BD1F-3EC3B9953442}" type="datetime1">
              <a:rPr lang="en-US" smtClean="0"/>
              <a:pPr/>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1D61A-E485-4E2E-9D9C-0E840CC85539}" type="slidenum">
              <a:rPr lang="en-GB" smtClean="0"/>
              <a:pPr/>
              <a:t>‹#›</a:t>
            </a:fld>
            <a:endParaRPr lang="en-GB"/>
          </a:p>
        </p:txBody>
      </p:sp>
      <p:pic>
        <p:nvPicPr>
          <p:cNvPr id="7" name="Picture 6" descr="A picture containing drawing&#10;&#10;Description automatically generated">
            <a:extLst>
              <a:ext uri="{FF2B5EF4-FFF2-40B4-BE49-F238E27FC236}">
                <a16:creationId xmlns:a16="http://schemas.microsoft.com/office/drawing/2014/main" id="{31CB0E27-99FD-4760-BC56-49628E7B24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6469" y="6114761"/>
            <a:ext cx="975530" cy="717843"/>
          </a:xfrm>
          <a:prstGeom prst="rect">
            <a:avLst/>
          </a:prstGeom>
        </p:spPr>
      </p:pic>
      <p:pic>
        <p:nvPicPr>
          <p:cNvPr id="9" name="Picture 8" descr="Logo&#10;&#10;Description automatically generated">
            <a:extLst>
              <a:ext uri="{FF2B5EF4-FFF2-40B4-BE49-F238E27FC236}">
                <a16:creationId xmlns:a16="http://schemas.microsoft.com/office/drawing/2014/main" id="{5B869C13-F907-4F6C-9032-E19F636E6F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541" y="6103059"/>
            <a:ext cx="1177809" cy="654704"/>
          </a:xfrm>
          <a:prstGeom prst="rect">
            <a:avLst/>
          </a:prstGeom>
        </p:spPr>
      </p:pic>
    </p:spTree>
    <p:extLst>
      <p:ext uri="{BB962C8B-B14F-4D97-AF65-F5344CB8AC3E}">
        <p14:creationId xmlns:p14="http://schemas.microsoft.com/office/powerpoint/2010/main" val="3989525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AEBB1E-87D8-49B7-A48E-4580C5D301DA}" type="datetime1">
              <a:rPr lang="en-US" smtClean="0"/>
              <a:pPr/>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1D61A-E485-4E2E-9D9C-0E840CC85539}" type="slidenum">
              <a:rPr lang="en-GB" smtClean="0"/>
              <a:pPr/>
              <a:t>‹#›</a:t>
            </a:fld>
            <a:endParaRPr lang="en-GB"/>
          </a:p>
        </p:txBody>
      </p:sp>
    </p:spTree>
    <p:extLst>
      <p:ext uri="{BB962C8B-B14F-4D97-AF65-F5344CB8AC3E}">
        <p14:creationId xmlns:p14="http://schemas.microsoft.com/office/powerpoint/2010/main" val="2263388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9FF398-47A0-4CA3-83CE-BDB8568BD11D}" type="datetime1">
              <a:rPr lang="en-US" smtClean="0"/>
              <a:pPr/>
              <a:t>6/21/2024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0" y="0"/>
            <a:ext cx="3810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31D61A-E485-4E2E-9D9C-0E840CC85539}" type="slidenum">
              <a:rPr lang="en-GB" smtClean="0"/>
              <a:pPr/>
              <a:t>‹#›</a:t>
            </a:fld>
            <a:endParaRPr lang="en-GB"/>
          </a:p>
        </p:txBody>
      </p:sp>
      <p:sp>
        <p:nvSpPr>
          <p:cNvPr id="8" name="Rectangle 7">
            <a:extLst>
              <a:ext uri="{FF2B5EF4-FFF2-40B4-BE49-F238E27FC236}">
                <a16:creationId xmlns:a16="http://schemas.microsoft.com/office/drawing/2014/main" id="{CE9DE155-D17D-466B-BFAE-D4F8C9B1FB89}"/>
              </a:ext>
            </a:extLst>
          </p:cNvPr>
          <p:cNvSpPr/>
          <p:nvPr userDrawn="1"/>
        </p:nvSpPr>
        <p:spPr>
          <a:xfrm>
            <a:off x="0" y="1096773"/>
            <a:ext cx="213299" cy="4994175"/>
          </a:xfrm>
          <a:prstGeom prst="rect">
            <a:avLst/>
          </a:prstGeom>
          <a:solidFill>
            <a:srgbClr val="003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2" name="Picture 11" descr="A picture containing knife&#10;&#10;Description automatically generated">
            <a:extLst>
              <a:ext uri="{FF2B5EF4-FFF2-40B4-BE49-F238E27FC236}">
                <a16:creationId xmlns:a16="http://schemas.microsoft.com/office/drawing/2014/main" id="{B5958A82-4EA6-47DA-B11C-8245CB7AE559}"/>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556506" y="0"/>
            <a:ext cx="3635493" cy="1096773"/>
          </a:xfrm>
          <a:prstGeom prst="rect">
            <a:avLst/>
          </a:prstGeom>
        </p:spPr>
      </p:pic>
      <p:sp>
        <p:nvSpPr>
          <p:cNvPr id="13" name="Rectangle 12">
            <a:extLst>
              <a:ext uri="{FF2B5EF4-FFF2-40B4-BE49-F238E27FC236}">
                <a16:creationId xmlns:a16="http://schemas.microsoft.com/office/drawing/2014/main" id="{A983B366-36B8-4EA6-88C4-F86501745405}"/>
              </a:ext>
            </a:extLst>
          </p:cNvPr>
          <p:cNvSpPr/>
          <p:nvPr userDrawn="1"/>
        </p:nvSpPr>
        <p:spPr>
          <a:xfrm>
            <a:off x="213299" y="1825625"/>
            <a:ext cx="192227" cy="362248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269327540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5" r:id="rId3"/>
    <p:sldLayoutId id="2147483676" r:id="rId4"/>
    <p:sldLayoutId id="2147483677" r:id="rId5"/>
    <p:sldLayoutId id="2147483678" r:id="rId6"/>
    <p:sldLayoutId id="2147483679" r:id="rId7"/>
    <p:sldLayoutId id="2147483681" r:id="rId8"/>
    <p:sldLayoutId id="2147483682"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Work Sans Regular Roman"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Work Sans SemiBold Italic" panose="000007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
          <p:cNvSpPr txBox="1">
            <a:spLocks noGrp="1"/>
          </p:cNvSpPr>
          <p:nvPr>
            <p:ph type="title"/>
          </p:nvPr>
        </p:nvSpPr>
        <p:spPr>
          <a:xfrm>
            <a:off x="748031" y="742121"/>
            <a:ext cx="8011656" cy="5154124"/>
          </a:xfrm>
          <a:prstGeom prst="rect">
            <a:avLst/>
          </a:prstGeom>
          <a:noFill/>
          <a:ln>
            <a:noFill/>
          </a:ln>
        </p:spPr>
        <p:txBody>
          <a:bodyPr spcFirstLastPara="1" wrap="square" lIns="91425" tIns="45700" rIns="91425" bIns="45700" anchor="ctr" anchorCtr="0">
            <a:normAutofit/>
          </a:bodyPr>
          <a:lstStyle/>
          <a:p>
            <a:pPr>
              <a:spcBef>
                <a:spcPts val="0"/>
              </a:spcBef>
              <a:buClr>
                <a:schemeClr val="dk1"/>
              </a:buClr>
              <a:buSzPct val="100000"/>
            </a:pPr>
            <a:r>
              <a:rPr kumimoji="0" lang="en-US" sz="4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Narrative Reporting</a:t>
            </a:r>
            <a:br>
              <a:rPr kumimoji="0" lang="en-US" sz="4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4000" b="0" i="0" u="none" strike="noStrike" kern="1200" cap="none" spc="0" normalizeH="0" baseline="0" noProof="0" dirty="0">
                <a:ln>
                  <a:noFill/>
                </a:ln>
                <a:solidFill>
                  <a:srgbClr val="901D41"/>
                </a:solidFill>
                <a:effectLst/>
                <a:uLnTx/>
                <a:uFillTx/>
                <a:latin typeface="Open Sans" panose="020B0606030504020204" pitchFamily="34" charset="0"/>
                <a:ea typeface="Open Sans" panose="020B0606030504020204" pitchFamily="34" charset="0"/>
                <a:cs typeface="Open Sans" panose="020B0606030504020204" pitchFamily="34" charset="0"/>
              </a:rPr>
              <a:t>Final Guidance  </a:t>
            </a:r>
            <a:br>
              <a:rPr kumimoji="0" lang="en-US" sz="4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br>
            <a:r>
              <a:rPr lang="en-US" sz="4000" dirty="0">
                <a:solidFill>
                  <a:srgbClr val="901D41"/>
                </a:solidFill>
                <a:latin typeface="Open Sans" panose="020B0606030504020204" pitchFamily="34" charset="0"/>
                <a:ea typeface="Open Sans" panose="020B0606030504020204" pitchFamily="34" charset="0"/>
                <a:cs typeface="Open Sans" panose="020B0606030504020204" pitchFamily="34" charset="0"/>
              </a:rPr>
              <a:t>Focus Group</a:t>
            </a:r>
            <a:br>
              <a:rPr lang="en-US" sz="4000" dirty="0">
                <a:solidFill>
                  <a:srgbClr val="901D41"/>
                </a:solidFill>
                <a:latin typeface="Open Sans" panose="020B0606030504020204" pitchFamily="34" charset="0"/>
                <a:ea typeface="Open Sans" panose="020B0606030504020204" pitchFamily="34" charset="0"/>
                <a:cs typeface="Open Sans" panose="020B0606030504020204" pitchFamily="34" charset="0"/>
              </a:rPr>
            </a:br>
            <a:r>
              <a:rPr lang="en-US" sz="4000" dirty="0">
                <a:solidFill>
                  <a:srgbClr val="901D41"/>
                </a:solidFill>
                <a:latin typeface="Open Sans" panose="020B0606030504020204" pitchFamily="34" charset="0"/>
                <a:ea typeface="Open Sans" panose="020B0606030504020204" pitchFamily="34" charset="0"/>
                <a:cs typeface="Open Sans" panose="020B0606030504020204" pitchFamily="34" charset="0"/>
              </a:rPr>
              <a:t>24 April 2024</a:t>
            </a:r>
            <a:br>
              <a:rPr kumimoji="0" lang="en-US" sz="4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br>
            <a:br>
              <a:rPr kumimoji="0" lang="en-US" sz="2400" i="0" u="none" strike="noStrike" kern="1200" cap="none" spc="0" normalizeH="0" baseline="0" noProof="0" dirty="0">
                <a:ln>
                  <a:noFill/>
                </a:ln>
                <a:solidFill>
                  <a:srgbClr val="901D41"/>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br>
            <a:endParaRPr lang="en-GB" sz="3100" dirty="0">
              <a:latin typeface="Open Sans" panose="020B0606030504020204" pitchFamily="34" charset="0"/>
              <a:ea typeface="Open Sans" panose="020B0606030504020204" pitchFamily="34" charset="0"/>
              <a:cs typeface="Open Sans" panose="020B0606030504020204" pitchFamily="34" charset="0"/>
            </a:endParaRPr>
          </a:p>
        </p:txBody>
      </p:sp>
      <p:sp>
        <p:nvSpPr>
          <p:cNvPr id="116" name="Google Shape;116;p2"/>
          <p:cNvSpPr txBox="1">
            <a:spLocks noGrp="1"/>
          </p:cNvSpPr>
          <p:nvPr>
            <p:ph type="sldNum" idx="12"/>
          </p:nvPr>
        </p:nvSpPr>
        <p:spPr>
          <a:xfrm>
            <a:off x="0" y="0"/>
            <a:ext cx="381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pic>
        <p:nvPicPr>
          <p:cNvPr id="5" name="object 2">
            <a:extLst>
              <a:ext uri="{FF2B5EF4-FFF2-40B4-BE49-F238E27FC236}">
                <a16:creationId xmlns:a16="http://schemas.microsoft.com/office/drawing/2014/main" id="{415C5273-8B70-48CB-BDEE-12F5B194CC1F}"/>
              </a:ext>
            </a:extLst>
          </p:cNvPr>
          <p:cNvPicPr/>
          <p:nvPr/>
        </p:nvPicPr>
        <p:blipFill>
          <a:blip r:embed="rId3" cstate="print"/>
          <a:stretch>
            <a:fillRect/>
          </a:stretch>
        </p:blipFill>
        <p:spPr>
          <a:xfrm>
            <a:off x="7997588" y="961755"/>
            <a:ext cx="3862316" cy="5255817"/>
          </a:xfrm>
          <a:prstGeom prst="rect">
            <a:avLst/>
          </a:prstGeom>
        </p:spPr>
      </p:pic>
    </p:spTree>
    <p:extLst>
      <p:ext uri="{BB962C8B-B14F-4D97-AF65-F5344CB8AC3E}">
        <p14:creationId xmlns:p14="http://schemas.microsoft.com/office/powerpoint/2010/main" val="20973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CA092-9B38-F535-2A78-CC64A8594017}"/>
              </a:ext>
            </a:extLst>
          </p:cNvPr>
          <p:cNvSpPr>
            <a:spLocks noGrp="1"/>
          </p:cNvSpPr>
          <p:nvPr>
            <p:ph type="title"/>
          </p:nvPr>
        </p:nvSpPr>
        <p:spPr/>
        <p:txBody>
          <a:bodyPr/>
          <a:lstStyle/>
          <a:p>
            <a:r>
              <a:rPr lang="en-US" dirty="0"/>
              <a:t>Sensitive Information ED1 G35.7</a:t>
            </a:r>
            <a:endParaRPr lang="en-GB" dirty="0"/>
          </a:p>
        </p:txBody>
      </p:sp>
      <p:sp>
        <p:nvSpPr>
          <p:cNvPr id="4" name="Slide Number Placeholder 3">
            <a:extLst>
              <a:ext uri="{FF2B5EF4-FFF2-40B4-BE49-F238E27FC236}">
                <a16:creationId xmlns:a16="http://schemas.microsoft.com/office/drawing/2014/main" id="{8B2BEB31-0E83-6A80-3AD8-71CEAD119C9E}"/>
              </a:ext>
            </a:extLst>
          </p:cNvPr>
          <p:cNvSpPr>
            <a:spLocks noGrp="1"/>
          </p:cNvSpPr>
          <p:nvPr>
            <p:ph type="sldNum" sz="quarter" idx="12"/>
          </p:nvPr>
        </p:nvSpPr>
        <p:spPr/>
        <p:txBody>
          <a:bodyPr/>
          <a:lstStyle/>
          <a:p>
            <a:fld id="{AD31D61A-E485-4E2E-9D9C-0E840CC85539}" type="slidenum">
              <a:rPr lang="en-GB" smtClean="0"/>
              <a:pPr/>
              <a:t>10</a:t>
            </a:fld>
            <a:endParaRPr lang="en-GB"/>
          </a:p>
        </p:txBody>
      </p:sp>
      <p:sp>
        <p:nvSpPr>
          <p:cNvPr id="5" name="Rectangle: Rounded Corners 4">
            <a:extLst>
              <a:ext uri="{FF2B5EF4-FFF2-40B4-BE49-F238E27FC236}">
                <a16:creationId xmlns:a16="http://schemas.microsoft.com/office/drawing/2014/main" id="{AA8E181B-B178-78CF-F8EF-747D7A6A098F}"/>
              </a:ext>
            </a:extLst>
          </p:cNvPr>
          <p:cNvSpPr/>
          <p:nvPr/>
        </p:nvSpPr>
        <p:spPr>
          <a:xfrm>
            <a:off x="838200" y="1309816"/>
            <a:ext cx="9665043" cy="5480715"/>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2200" b="1" i="1" kern="0" dirty="0">
                <a:solidFill>
                  <a:srgbClr val="00B050"/>
                </a:solidFill>
                <a:effectLst/>
                <a:latin typeface="OpenSans"/>
                <a:ea typeface="Calibri" panose="020F0502020204030204" pitchFamily="34" charset="0"/>
                <a:cs typeface="OpenSans-Regular"/>
              </a:rPr>
              <a:t>Exceptionally</a:t>
            </a:r>
            <a:r>
              <a:rPr lang="en-GB" sz="2200" b="1" kern="0" dirty="0">
                <a:solidFill>
                  <a:srgbClr val="494849"/>
                </a:solidFill>
                <a:effectLst/>
                <a:latin typeface="OpenSans"/>
                <a:ea typeface="Calibri" panose="020F0502020204030204" pitchFamily="34" charset="0"/>
                <a:cs typeface="OpenSans-Regular"/>
              </a:rPr>
              <a:t> </a:t>
            </a:r>
            <a:r>
              <a:rPr lang="en-GB" sz="2200" kern="0" dirty="0">
                <a:solidFill>
                  <a:srgbClr val="494849"/>
                </a:solidFill>
                <a:effectLst/>
                <a:latin typeface="OpenSans"/>
                <a:ea typeface="Calibri" panose="020F0502020204030204" pitchFamily="34" charset="0"/>
                <a:cs typeface="OpenSans-Regular"/>
              </a:rPr>
              <a:t>an NPO shall not disclose aspects of performance information and financial statement commentary that would compromise the safety or wellbeing of individuals working/volunteering for the NPO, or those to whom it provides goods and services, because the information is sensitive and/or could prejudice the ability of the NPO to deliver its mission. </a:t>
            </a:r>
            <a:r>
              <a:rPr lang="en-GB" sz="2200" kern="0" dirty="0">
                <a:solidFill>
                  <a:srgbClr val="494849"/>
                </a:solidFill>
                <a:latin typeface="OpenSans"/>
                <a:ea typeface="Calibri" panose="020F0502020204030204" pitchFamily="34" charset="0"/>
                <a:cs typeface="OpenSans-Regular"/>
              </a:rPr>
              <a:t> </a:t>
            </a:r>
            <a:r>
              <a:rPr lang="en-GB" sz="2200" kern="0" dirty="0">
                <a:solidFill>
                  <a:srgbClr val="494849"/>
                </a:solidFill>
                <a:effectLst/>
                <a:latin typeface="OpenSans"/>
                <a:ea typeface="Calibri" panose="020F0502020204030204" pitchFamily="34" charset="0"/>
                <a:cs typeface="OpenSans-Regular"/>
              </a:rPr>
              <a:t>An NPO will remain in compliance with the requirements of INPAG where this exception is utilised. </a:t>
            </a:r>
          </a:p>
          <a:p>
            <a:pPr algn="ctr"/>
            <a:endParaRPr lang="en-GB" sz="2200" kern="0" dirty="0">
              <a:solidFill>
                <a:srgbClr val="494849"/>
              </a:solidFill>
              <a:latin typeface="OpenSans"/>
              <a:ea typeface="Calibri" panose="020F0502020204030204" pitchFamily="34" charset="0"/>
              <a:cs typeface="OpenSans-Regular"/>
            </a:endParaRPr>
          </a:p>
          <a:p>
            <a:pPr algn="ctr"/>
            <a:r>
              <a:rPr lang="en-GB" sz="2200" kern="0" dirty="0">
                <a:solidFill>
                  <a:srgbClr val="494849"/>
                </a:solidFill>
                <a:effectLst/>
                <a:latin typeface="OpenSans"/>
                <a:ea typeface="Calibri" panose="020F0502020204030204" pitchFamily="34" charset="0"/>
                <a:cs typeface="OpenSans-Regular"/>
              </a:rPr>
              <a:t>When a sensitive information exception has been used, the NPO </a:t>
            </a:r>
            <a:r>
              <a:rPr lang="en-GB" sz="2200" b="1" i="1" kern="0" dirty="0">
                <a:solidFill>
                  <a:srgbClr val="00B050"/>
                </a:solidFill>
                <a:effectLst/>
                <a:latin typeface="OpenSans"/>
                <a:ea typeface="Calibri" panose="020F0502020204030204" pitchFamily="34" charset="0"/>
                <a:cs typeface="OpenSans-Regular"/>
              </a:rPr>
              <a:t>should</a:t>
            </a:r>
            <a:r>
              <a:rPr lang="en-GB" sz="2200" kern="0" dirty="0">
                <a:solidFill>
                  <a:srgbClr val="494849"/>
                </a:solidFill>
                <a:effectLst/>
                <a:latin typeface="OpenSans"/>
                <a:ea typeface="Calibri" panose="020F0502020204030204" pitchFamily="34" charset="0"/>
                <a:cs typeface="OpenSans-Regular"/>
              </a:rPr>
              <a:t> disclose that the narrative report has been prepared in accordance with the requirements of this paragraph but </a:t>
            </a:r>
            <a:r>
              <a:rPr lang="en-GB" sz="2200" b="1" i="1" kern="0" dirty="0">
                <a:solidFill>
                  <a:srgbClr val="00B050"/>
                </a:solidFill>
                <a:effectLst/>
                <a:latin typeface="OpenSans"/>
                <a:ea typeface="Calibri" panose="020F0502020204030204" pitchFamily="34" charset="0"/>
                <a:cs typeface="OpenSans-Regular"/>
              </a:rPr>
              <a:t>is not required </a:t>
            </a:r>
            <a:r>
              <a:rPr lang="en-GB" sz="2200" kern="0" dirty="0">
                <a:solidFill>
                  <a:srgbClr val="494849"/>
                </a:solidFill>
                <a:effectLst/>
                <a:latin typeface="OpenSans"/>
                <a:ea typeface="Calibri" panose="020F0502020204030204" pitchFamily="34" charset="0"/>
                <a:cs typeface="OpenSans-Regular"/>
              </a:rPr>
              <a:t>to provide any information </a:t>
            </a:r>
            <a:r>
              <a:rPr lang="en-GB" sz="2200" b="1" i="1" kern="0" dirty="0">
                <a:solidFill>
                  <a:srgbClr val="00B050"/>
                </a:solidFill>
                <a:effectLst/>
                <a:latin typeface="OpenSans"/>
                <a:ea typeface="Calibri" panose="020F0502020204030204" pitchFamily="34" charset="0"/>
                <a:cs typeface="OpenSans-Regular"/>
              </a:rPr>
              <a:t>that would have the effect of highlighting</a:t>
            </a:r>
            <a:r>
              <a:rPr lang="en-GB" sz="2200" b="1" kern="0" dirty="0">
                <a:solidFill>
                  <a:srgbClr val="00B050"/>
                </a:solidFill>
                <a:effectLst/>
                <a:latin typeface="OpenSans"/>
                <a:ea typeface="Calibri" panose="020F0502020204030204" pitchFamily="34" charset="0"/>
                <a:cs typeface="OpenSans-Regular"/>
              </a:rPr>
              <a:t> </a:t>
            </a:r>
            <a:r>
              <a:rPr lang="en-GB" sz="2200" kern="0" dirty="0">
                <a:solidFill>
                  <a:srgbClr val="494849"/>
                </a:solidFill>
                <a:effectLst/>
                <a:latin typeface="OpenSans"/>
                <a:ea typeface="Calibri" panose="020F0502020204030204" pitchFamily="34" charset="0"/>
                <a:cs typeface="OpenSans-Regular"/>
              </a:rPr>
              <a:t>the nature or substance of the sensitive information. An NPO shall present performance information and financial statement commentary related to those operations and activities that does not result in sensitive information</a:t>
            </a:r>
            <a:r>
              <a:rPr lang="en-GB" sz="2200" kern="0" dirty="0">
                <a:solidFill>
                  <a:srgbClr val="494849"/>
                </a:solidFill>
                <a:effectLst/>
                <a:latin typeface="OpenSans-Regular"/>
                <a:ea typeface="Calibri" panose="020F0502020204030204" pitchFamily="34" charset="0"/>
                <a:cs typeface="OpenSans-Regular"/>
              </a:rPr>
              <a:t>.</a:t>
            </a:r>
            <a:endParaRPr lang="en-GB" sz="2200" dirty="0"/>
          </a:p>
        </p:txBody>
      </p:sp>
      <p:sp>
        <p:nvSpPr>
          <p:cNvPr id="6" name="Oval 5">
            <a:extLst>
              <a:ext uri="{FF2B5EF4-FFF2-40B4-BE49-F238E27FC236}">
                <a16:creationId xmlns:a16="http://schemas.microsoft.com/office/drawing/2014/main" id="{8937DBE9-46D1-8192-A739-CF9B06FEDEFB}"/>
              </a:ext>
            </a:extLst>
          </p:cNvPr>
          <p:cNvSpPr/>
          <p:nvPr/>
        </p:nvSpPr>
        <p:spPr>
          <a:xfrm>
            <a:off x="10042071" y="2940220"/>
            <a:ext cx="2623457" cy="1300389"/>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*Italics included for the purposes of the focus group only</a:t>
            </a:r>
            <a:endParaRPr lang="en-GB" dirty="0"/>
          </a:p>
        </p:txBody>
      </p:sp>
    </p:spTree>
    <p:extLst>
      <p:ext uri="{BB962C8B-B14F-4D97-AF65-F5344CB8AC3E}">
        <p14:creationId xmlns:p14="http://schemas.microsoft.com/office/powerpoint/2010/main" val="427256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5B8B4-39B4-3D2E-982A-EFDA2D9E3C19}"/>
              </a:ext>
            </a:extLst>
          </p:cNvPr>
          <p:cNvSpPr>
            <a:spLocks noGrp="1"/>
          </p:cNvSpPr>
          <p:nvPr>
            <p:ph type="title"/>
          </p:nvPr>
        </p:nvSpPr>
        <p:spPr>
          <a:xfrm>
            <a:off x="838200" y="365125"/>
            <a:ext cx="10515600" cy="1325563"/>
          </a:xfrm>
        </p:spPr>
        <p:txBody>
          <a:bodyPr>
            <a:normAutofit/>
          </a:bodyPr>
          <a:lstStyle/>
          <a:p>
            <a:r>
              <a:rPr lang="en-US" dirty="0"/>
              <a:t>Sensitive Information - questions</a:t>
            </a:r>
            <a:endParaRPr lang="en-GB" dirty="0"/>
          </a:p>
        </p:txBody>
      </p:sp>
      <p:graphicFrame>
        <p:nvGraphicFramePr>
          <p:cNvPr id="6" name="Content Placeholder 2">
            <a:extLst>
              <a:ext uri="{FF2B5EF4-FFF2-40B4-BE49-F238E27FC236}">
                <a16:creationId xmlns:a16="http://schemas.microsoft.com/office/drawing/2014/main" id="{D0AF4BDA-E373-7752-ADA0-C9D65888719D}"/>
              </a:ext>
            </a:extLst>
          </p:cNvPr>
          <p:cNvGraphicFramePr>
            <a:graphicFrameLocks noGrp="1"/>
          </p:cNvGraphicFramePr>
          <p:nvPr>
            <p:ph idx="1"/>
            <p:extLst>
              <p:ext uri="{D42A27DB-BD31-4B8C-83A1-F6EECF244321}">
                <p14:modId xmlns:p14="http://schemas.microsoft.com/office/powerpoint/2010/main" val="290902494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B6CF738F-8B99-4ACC-820D-CAA5F31A44C0}"/>
              </a:ext>
            </a:extLst>
          </p:cNvPr>
          <p:cNvSpPr>
            <a:spLocks noGrp="1"/>
          </p:cNvSpPr>
          <p:nvPr>
            <p:ph type="sldNum" sz="quarter" idx="12"/>
          </p:nvPr>
        </p:nvSpPr>
        <p:spPr>
          <a:xfrm>
            <a:off x="0" y="0"/>
            <a:ext cx="381000" cy="365125"/>
          </a:xfrm>
        </p:spPr>
        <p:txBody>
          <a:bodyPr>
            <a:normAutofit/>
          </a:bodyPr>
          <a:lstStyle/>
          <a:p>
            <a:fld id="{AD31D61A-E485-4E2E-9D9C-0E840CC85539}" type="slidenum">
              <a:rPr lang="en-GB"/>
              <a:pPr/>
              <a:t>11</a:t>
            </a:fld>
            <a:endParaRPr lang="en-GB"/>
          </a:p>
        </p:txBody>
      </p:sp>
    </p:spTree>
    <p:extLst>
      <p:ext uri="{BB962C8B-B14F-4D97-AF65-F5344CB8AC3E}">
        <p14:creationId xmlns:p14="http://schemas.microsoft.com/office/powerpoint/2010/main" val="1478316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5B8B4-39B4-3D2E-982A-EFDA2D9E3C19}"/>
              </a:ext>
            </a:extLst>
          </p:cNvPr>
          <p:cNvSpPr>
            <a:spLocks noGrp="1"/>
          </p:cNvSpPr>
          <p:nvPr>
            <p:ph type="title"/>
          </p:nvPr>
        </p:nvSpPr>
        <p:spPr>
          <a:xfrm>
            <a:off x="838200" y="365125"/>
            <a:ext cx="10515600" cy="1325563"/>
          </a:xfrm>
        </p:spPr>
        <p:txBody>
          <a:bodyPr>
            <a:normAutofit/>
          </a:bodyPr>
          <a:lstStyle/>
          <a:p>
            <a:r>
              <a:rPr lang="en-US" dirty="0"/>
              <a:t>Proposal</a:t>
            </a:r>
            <a:endParaRPr lang="en-GB" dirty="0"/>
          </a:p>
        </p:txBody>
      </p:sp>
      <p:sp>
        <p:nvSpPr>
          <p:cNvPr id="4" name="Slide Number Placeholder 3">
            <a:extLst>
              <a:ext uri="{FF2B5EF4-FFF2-40B4-BE49-F238E27FC236}">
                <a16:creationId xmlns:a16="http://schemas.microsoft.com/office/drawing/2014/main" id="{B6CF738F-8B99-4ACC-820D-CAA5F31A44C0}"/>
              </a:ext>
            </a:extLst>
          </p:cNvPr>
          <p:cNvSpPr>
            <a:spLocks noGrp="1"/>
          </p:cNvSpPr>
          <p:nvPr>
            <p:ph type="sldNum" sz="quarter" idx="12"/>
          </p:nvPr>
        </p:nvSpPr>
        <p:spPr>
          <a:xfrm>
            <a:off x="0" y="0"/>
            <a:ext cx="381000" cy="365125"/>
          </a:xfrm>
        </p:spPr>
        <p:txBody>
          <a:bodyPr>
            <a:normAutofit/>
          </a:bodyPr>
          <a:lstStyle/>
          <a:p>
            <a:fld id="{AD31D61A-E485-4E2E-9D9C-0E840CC85539}" type="slidenum">
              <a:rPr lang="en-GB"/>
              <a:pPr/>
              <a:t>12</a:t>
            </a:fld>
            <a:endParaRPr lang="en-GB"/>
          </a:p>
        </p:txBody>
      </p:sp>
      <p:sp>
        <p:nvSpPr>
          <p:cNvPr id="5" name="Content Placeholder 4">
            <a:extLst>
              <a:ext uri="{FF2B5EF4-FFF2-40B4-BE49-F238E27FC236}">
                <a16:creationId xmlns:a16="http://schemas.microsoft.com/office/drawing/2014/main" id="{ECC43699-68AD-91CB-5FDB-041DA1856D58}"/>
              </a:ext>
            </a:extLst>
          </p:cNvPr>
          <p:cNvSpPr>
            <a:spLocks noGrp="1"/>
          </p:cNvSpPr>
          <p:nvPr>
            <p:ph idx="1"/>
          </p:nvPr>
        </p:nvSpPr>
        <p:spPr/>
        <p:txBody>
          <a:bodyPr/>
          <a:lstStyle/>
          <a:p>
            <a:r>
              <a:rPr lang="en-US" dirty="0"/>
              <a:t>Non-disclosure statement:</a:t>
            </a:r>
          </a:p>
          <a:p>
            <a:pPr marL="0" indent="0">
              <a:buNone/>
            </a:pPr>
            <a:endParaRPr lang="en-US" dirty="0"/>
          </a:p>
          <a:p>
            <a:pPr marL="0" indent="0" algn="ctr">
              <a:buNone/>
            </a:pPr>
            <a:r>
              <a:rPr lang="en-GB" kern="1200" dirty="0">
                <a:solidFill>
                  <a:srgbClr val="000000"/>
                </a:solidFill>
                <a:effectLst/>
                <a:latin typeface="Calibri" panose="020F0502020204030204" pitchFamily="34" charset="0"/>
                <a:ea typeface="Calibri" panose="020F0502020204030204" pitchFamily="34" charset="0"/>
              </a:rPr>
              <a:t>“</a:t>
            </a:r>
            <a:r>
              <a:rPr lang="en-GB" i="1" dirty="0">
                <a:solidFill>
                  <a:srgbClr val="000000"/>
                </a:solidFill>
                <a:latin typeface="Calibri" panose="020F0502020204030204" pitchFamily="34" charset="0"/>
                <a:ea typeface="Calibri" panose="020F0502020204030204" pitchFamily="34" charset="0"/>
              </a:rPr>
              <a:t>This</a:t>
            </a:r>
            <a:r>
              <a:rPr lang="en-GB" i="1" kern="1200" dirty="0">
                <a:solidFill>
                  <a:srgbClr val="000000"/>
                </a:solidFill>
                <a:effectLst/>
                <a:latin typeface="Calibri" panose="020F0502020204030204" pitchFamily="34" charset="0"/>
                <a:ea typeface="Calibri" panose="020F0502020204030204" pitchFamily="34" charset="0"/>
              </a:rPr>
              <a:t> narrative report has been prepared in accordance with the requirements of INPAG 35.7.”</a:t>
            </a:r>
          </a:p>
        </p:txBody>
      </p:sp>
    </p:spTree>
    <p:extLst>
      <p:ext uri="{BB962C8B-B14F-4D97-AF65-F5344CB8AC3E}">
        <p14:creationId xmlns:p14="http://schemas.microsoft.com/office/powerpoint/2010/main" val="1956594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906DF-82E6-1833-DA37-0AB763B28F83}"/>
              </a:ext>
            </a:extLst>
          </p:cNvPr>
          <p:cNvSpPr>
            <a:spLocks noGrp="1"/>
          </p:cNvSpPr>
          <p:nvPr>
            <p:ph type="title"/>
          </p:nvPr>
        </p:nvSpPr>
        <p:spPr/>
        <p:txBody>
          <a:bodyPr/>
          <a:lstStyle/>
          <a:p>
            <a:r>
              <a:rPr lang="en-US" dirty="0"/>
              <a:t>Poll 1</a:t>
            </a:r>
            <a:endParaRPr lang="en-GB" dirty="0"/>
          </a:p>
        </p:txBody>
      </p:sp>
      <p:sp>
        <p:nvSpPr>
          <p:cNvPr id="3" name="Content Placeholder 2">
            <a:extLst>
              <a:ext uri="{FF2B5EF4-FFF2-40B4-BE49-F238E27FC236}">
                <a16:creationId xmlns:a16="http://schemas.microsoft.com/office/drawing/2014/main" id="{52DBB8EF-F0AE-5DDC-3AC0-DD2AEE0B077F}"/>
              </a:ext>
            </a:extLst>
          </p:cNvPr>
          <p:cNvSpPr>
            <a:spLocks noGrp="1"/>
          </p:cNvSpPr>
          <p:nvPr>
            <p:ph idx="1"/>
          </p:nvPr>
        </p:nvSpPr>
        <p:spPr/>
        <p:txBody>
          <a:bodyPr/>
          <a:lstStyle/>
          <a:p>
            <a:pPr marL="0" indent="0">
              <a:buNone/>
            </a:pPr>
            <a:r>
              <a:rPr lang="en-US" dirty="0"/>
              <a:t>Please also share reasons or comments in the chat</a:t>
            </a:r>
          </a:p>
        </p:txBody>
      </p:sp>
      <p:sp>
        <p:nvSpPr>
          <p:cNvPr id="4" name="Slide Number Placeholder 3">
            <a:extLst>
              <a:ext uri="{FF2B5EF4-FFF2-40B4-BE49-F238E27FC236}">
                <a16:creationId xmlns:a16="http://schemas.microsoft.com/office/drawing/2014/main" id="{6D3E6908-3FEB-31D0-5152-336F6312CF63}"/>
              </a:ext>
            </a:extLst>
          </p:cNvPr>
          <p:cNvSpPr>
            <a:spLocks noGrp="1"/>
          </p:cNvSpPr>
          <p:nvPr>
            <p:ph type="sldNum" sz="quarter" idx="12"/>
          </p:nvPr>
        </p:nvSpPr>
        <p:spPr/>
        <p:txBody>
          <a:bodyPr/>
          <a:lstStyle/>
          <a:p>
            <a:fld id="{AD31D61A-E485-4E2E-9D9C-0E840CC85539}" type="slidenum">
              <a:rPr lang="en-GB" smtClean="0"/>
              <a:pPr/>
              <a:t>13</a:t>
            </a:fld>
            <a:endParaRPr lang="en-GB"/>
          </a:p>
        </p:txBody>
      </p:sp>
    </p:spTree>
    <p:extLst>
      <p:ext uri="{BB962C8B-B14F-4D97-AF65-F5344CB8AC3E}">
        <p14:creationId xmlns:p14="http://schemas.microsoft.com/office/powerpoint/2010/main" val="2349889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76210-0FAA-711B-24BE-CFDC0BC65140}"/>
              </a:ext>
            </a:extLst>
          </p:cNvPr>
          <p:cNvSpPr>
            <a:spLocks noGrp="1"/>
          </p:cNvSpPr>
          <p:nvPr>
            <p:ph type="title"/>
          </p:nvPr>
        </p:nvSpPr>
        <p:spPr/>
        <p:txBody>
          <a:bodyPr>
            <a:normAutofit/>
          </a:bodyPr>
          <a:lstStyle/>
          <a:p>
            <a:r>
              <a:rPr lang="en-GB" dirty="0"/>
              <a:t>Reporting of other </a:t>
            </a:r>
            <a:br>
              <a:rPr lang="en-GB" dirty="0"/>
            </a:br>
            <a:r>
              <a:rPr lang="en-GB" dirty="0"/>
              <a:t>information</a:t>
            </a:r>
          </a:p>
        </p:txBody>
      </p:sp>
      <p:graphicFrame>
        <p:nvGraphicFramePr>
          <p:cNvPr id="16" name="Diagram 15">
            <a:extLst>
              <a:ext uri="{FF2B5EF4-FFF2-40B4-BE49-F238E27FC236}">
                <a16:creationId xmlns:a16="http://schemas.microsoft.com/office/drawing/2014/main" id="{1F5E4139-15FF-86D6-A1ED-B35666AAFE28}"/>
              </a:ext>
            </a:extLst>
          </p:cNvPr>
          <p:cNvGraphicFramePr/>
          <p:nvPr>
            <p:extLst>
              <p:ext uri="{D42A27DB-BD31-4B8C-83A1-F6EECF244321}">
                <p14:modId xmlns:p14="http://schemas.microsoft.com/office/powerpoint/2010/main" val="3994746254"/>
              </p:ext>
            </p:extLst>
          </p:nvPr>
        </p:nvGraphicFramePr>
        <p:xfrm>
          <a:off x="2032000" y="1690688"/>
          <a:ext cx="8128000" cy="4447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FD643B7A-8E87-0FBF-16CD-0F776D9946D5}"/>
              </a:ext>
            </a:extLst>
          </p:cNvPr>
          <p:cNvSpPr/>
          <p:nvPr/>
        </p:nvSpPr>
        <p:spPr>
          <a:xfrm>
            <a:off x="7018638" y="3016251"/>
            <a:ext cx="3141362" cy="1325563"/>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42023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EBB4E8-A3E6-2269-311D-A28AF47E6CCC}"/>
              </a:ext>
            </a:extLst>
          </p:cNvPr>
          <p:cNvSpPr>
            <a:spLocks noGrp="1"/>
          </p:cNvSpPr>
          <p:nvPr>
            <p:ph type="title"/>
          </p:nvPr>
        </p:nvSpPr>
        <p:spPr/>
        <p:txBody>
          <a:bodyPr/>
          <a:lstStyle/>
          <a:p>
            <a:r>
              <a:rPr lang="en-US" dirty="0"/>
              <a:t>Sustainability reporting - Position</a:t>
            </a:r>
          </a:p>
        </p:txBody>
      </p:sp>
      <p:sp>
        <p:nvSpPr>
          <p:cNvPr id="2" name="Slide Number Placeholder 1">
            <a:extLst>
              <a:ext uri="{FF2B5EF4-FFF2-40B4-BE49-F238E27FC236}">
                <a16:creationId xmlns:a16="http://schemas.microsoft.com/office/drawing/2014/main" id="{0848AA81-DEC5-9C3D-F52B-0C33BC0DD85C}"/>
              </a:ext>
            </a:extLst>
          </p:cNvPr>
          <p:cNvSpPr>
            <a:spLocks noGrp="1"/>
          </p:cNvSpPr>
          <p:nvPr>
            <p:ph type="sldNum" sz="quarter" idx="12"/>
          </p:nvPr>
        </p:nvSpPr>
        <p:spPr/>
        <p:txBody>
          <a:bodyPr/>
          <a:lstStyle/>
          <a:p>
            <a:fld id="{AD31D61A-E485-4E2E-9D9C-0E840CC85539}" type="slidenum">
              <a:rPr lang="en-GB" smtClean="0"/>
              <a:pPr/>
              <a:t>15</a:t>
            </a:fld>
            <a:endParaRPr lang="en-GB"/>
          </a:p>
        </p:txBody>
      </p:sp>
      <p:graphicFrame>
        <p:nvGraphicFramePr>
          <p:cNvPr id="3" name="Diagram 2">
            <a:extLst>
              <a:ext uri="{FF2B5EF4-FFF2-40B4-BE49-F238E27FC236}">
                <a16:creationId xmlns:a16="http://schemas.microsoft.com/office/drawing/2014/main" id="{3A112030-8CAC-FEB7-C754-BE0911D36978}"/>
              </a:ext>
            </a:extLst>
          </p:cNvPr>
          <p:cNvGraphicFramePr/>
          <p:nvPr>
            <p:extLst>
              <p:ext uri="{D42A27DB-BD31-4B8C-83A1-F6EECF244321}">
                <p14:modId xmlns:p14="http://schemas.microsoft.com/office/powerpoint/2010/main" val="3974310970"/>
              </p:ext>
            </p:extLst>
          </p:nvPr>
        </p:nvGraphicFramePr>
        <p:xfrm>
          <a:off x="1025611" y="1690688"/>
          <a:ext cx="10688594" cy="44301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3534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26786-7285-72D9-47D3-48314B29ADD7}"/>
              </a:ext>
            </a:extLst>
          </p:cNvPr>
          <p:cNvSpPr>
            <a:spLocks noGrp="1"/>
          </p:cNvSpPr>
          <p:nvPr>
            <p:ph type="title"/>
          </p:nvPr>
        </p:nvSpPr>
        <p:spPr/>
        <p:txBody>
          <a:bodyPr/>
          <a:lstStyle/>
          <a:p>
            <a:r>
              <a:rPr lang="en-US" dirty="0"/>
              <a:t>Scope of Narrative Reporting</a:t>
            </a:r>
            <a:endParaRPr lang="en-GB" dirty="0"/>
          </a:p>
        </p:txBody>
      </p:sp>
      <p:graphicFrame>
        <p:nvGraphicFramePr>
          <p:cNvPr id="5" name="Content Placeholder 4">
            <a:extLst>
              <a:ext uri="{FF2B5EF4-FFF2-40B4-BE49-F238E27FC236}">
                <a16:creationId xmlns:a16="http://schemas.microsoft.com/office/drawing/2014/main" id="{F37F0229-BAA7-3A81-1198-9D4608ADE171}"/>
              </a:ext>
            </a:extLst>
          </p:cNvPr>
          <p:cNvGraphicFramePr>
            <a:graphicFrameLocks noGrp="1"/>
          </p:cNvGraphicFramePr>
          <p:nvPr>
            <p:ph idx="1"/>
          </p:nvPr>
        </p:nvGraphicFramePr>
        <p:xfrm>
          <a:off x="838200" y="1776248"/>
          <a:ext cx="5791200" cy="3907206"/>
        </p:xfrm>
        <a:graphic>
          <a:graphicData uri="http://schemas.openxmlformats.org/drawingml/2006/table">
            <a:tbl>
              <a:tblPr firstRow="1" firstCol="1" bandRow="1">
                <a:tableStyleId>{5C22544A-7EE6-4342-B048-85BDC9FD1C3A}</a:tableStyleId>
              </a:tblPr>
              <a:tblGrid>
                <a:gridCol w="2448697">
                  <a:extLst>
                    <a:ext uri="{9D8B030D-6E8A-4147-A177-3AD203B41FA5}">
                      <a16:colId xmlns:a16="http://schemas.microsoft.com/office/drawing/2014/main" val="4057648253"/>
                    </a:ext>
                  </a:extLst>
                </a:gridCol>
                <a:gridCol w="1223319">
                  <a:extLst>
                    <a:ext uri="{9D8B030D-6E8A-4147-A177-3AD203B41FA5}">
                      <a16:colId xmlns:a16="http://schemas.microsoft.com/office/drawing/2014/main" val="4106291562"/>
                    </a:ext>
                  </a:extLst>
                </a:gridCol>
                <a:gridCol w="864973">
                  <a:extLst>
                    <a:ext uri="{9D8B030D-6E8A-4147-A177-3AD203B41FA5}">
                      <a16:colId xmlns:a16="http://schemas.microsoft.com/office/drawing/2014/main" val="3398031466"/>
                    </a:ext>
                  </a:extLst>
                </a:gridCol>
                <a:gridCol w="1254211">
                  <a:extLst>
                    <a:ext uri="{9D8B030D-6E8A-4147-A177-3AD203B41FA5}">
                      <a16:colId xmlns:a16="http://schemas.microsoft.com/office/drawing/2014/main" val="3483223693"/>
                    </a:ext>
                  </a:extLst>
                </a:gridCol>
              </a:tblGrid>
              <a:tr h="765146">
                <a:tc rowSpan="6">
                  <a:txBody>
                    <a:bodyPr/>
                    <a:lstStyle/>
                    <a:p>
                      <a:pPr>
                        <a:lnSpc>
                          <a:spcPct val="107000"/>
                        </a:lnSpc>
                        <a:spcAft>
                          <a:spcPts val="800"/>
                        </a:spcAft>
                      </a:pPr>
                      <a:r>
                        <a:rPr lang="en-GB" sz="1800" b="0" kern="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SMC 12(b) Do you agree with the scope of the minimum mandatory requirement, with additional information, such as sustainability reporting to be optional. </a:t>
                      </a:r>
                    </a:p>
                    <a:p>
                      <a:pPr>
                        <a:lnSpc>
                          <a:spcPct val="107000"/>
                        </a:lnSpc>
                        <a:spcAft>
                          <a:spcPts val="800"/>
                        </a:spcAft>
                      </a:pPr>
                      <a:r>
                        <a:rPr lang="en-GB" sz="1800" b="0" kern="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*Draft results</a:t>
                      </a:r>
                      <a:endParaRPr lang="en-GB" sz="1800" b="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nSpc>
                          <a:spcPct val="107000"/>
                        </a:lnSpc>
                        <a:spcAft>
                          <a:spcPts val="800"/>
                        </a:spcAft>
                      </a:pPr>
                      <a:r>
                        <a:rPr lang="en-GB" sz="16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Response</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16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Number</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16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of respondents (60)</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8515367"/>
                  </a:ext>
                </a:extLst>
              </a:tr>
              <a:tr h="457078">
                <a:tc vMerge="1">
                  <a:txBody>
                    <a:bodyPr/>
                    <a:lstStyle/>
                    <a:p>
                      <a:endParaRPr lang="en-GB"/>
                    </a:p>
                  </a:txBody>
                  <a:tcPr/>
                </a:tc>
                <a:tc>
                  <a:txBody>
                    <a:bodyPr/>
                    <a:lstStyle/>
                    <a:p>
                      <a:pPr>
                        <a:lnSpc>
                          <a:spcPct val="107000"/>
                        </a:lnSpc>
                        <a:spcAft>
                          <a:spcPts val="800"/>
                        </a:spcAft>
                      </a:pPr>
                      <a:r>
                        <a:rPr lang="en-GB"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Agree</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54364307"/>
                  </a:ext>
                </a:extLst>
              </a:tr>
              <a:tr h="457078">
                <a:tc vMerge="1">
                  <a:txBody>
                    <a:bodyPr/>
                    <a:lstStyle/>
                    <a:p>
                      <a:endParaRPr lang="en-GB"/>
                    </a:p>
                  </a:txBody>
                  <a:tcPr/>
                </a:tc>
                <a:tc>
                  <a:txBody>
                    <a:bodyPr/>
                    <a:lstStyle/>
                    <a:p>
                      <a:pPr>
                        <a:lnSpc>
                          <a:spcPct val="107000"/>
                        </a:lnSpc>
                        <a:spcAft>
                          <a:spcPts val="800"/>
                        </a:spcAft>
                      </a:pPr>
                      <a:r>
                        <a:rPr lang="en-GB"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Disagree</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86204418"/>
                  </a:ext>
                </a:extLst>
              </a:tr>
              <a:tr h="765146">
                <a:tc vMerge="1">
                  <a:txBody>
                    <a:bodyPr/>
                    <a:lstStyle/>
                    <a:p>
                      <a:endParaRPr lang="en-GB"/>
                    </a:p>
                  </a:txBody>
                  <a:tcPr/>
                </a:tc>
                <a:tc>
                  <a:txBody>
                    <a:bodyPr/>
                    <a:lstStyle/>
                    <a:p>
                      <a:pPr>
                        <a:lnSpc>
                          <a:spcPct val="107000"/>
                        </a:lnSpc>
                        <a:spcAft>
                          <a:spcPts val="800"/>
                        </a:spcAft>
                      </a:pPr>
                      <a:r>
                        <a:rPr lang="en-GB"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Neither agree nor disagree</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15952068"/>
                  </a:ext>
                </a:extLst>
              </a:tr>
              <a:tr h="457078">
                <a:tc vMerge="1">
                  <a:txBody>
                    <a:bodyPr/>
                    <a:lstStyle/>
                    <a:p>
                      <a:endParaRPr lang="en-GB"/>
                    </a:p>
                  </a:txBody>
                  <a:tcPr/>
                </a:tc>
                <a:tc>
                  <a:txBody>
                    <a:bodyPr/>
                    <a:lstStyle/>
                    <a:p>
                      <a:pPr>
                        <a:lnSpc>
                          <a:spcPct val="107000"/>
                        </a:lnSpc>
                        <a:spcAft>
                          <a:spcPts val="800"/>
                        </a:spcAft>
                      </a:pPr>
                      <a:r>
                        <a:rPr lang="en-GB"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 Response</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82272183"/>
                  </a:ext>
                </a:extLst>
              </a:tr>
              <a:tr h="993684">
                <a:tc vMerge="1">
                  <a:txBody>
                    <a:bodyPr/>
                    <a:lstStyle/>
                    <a:p>
                      <a:endParaRPr lang="en-GB"/>
                    </a:p>
                  </a:txBody>
                  <a:tcPr/>
                </a:tc>
                <a:tc>
                  <a:txBody>
                    <a:bodyPr/>
                    <a:lstStyle/>
                    <a:p>
                      <a:endParaRPr lang="en-GB" sz="1600" kern="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67</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86548170"/>
                  </a:ext>
                </a:extLst>
              </a:tr>
            </a:tbl>
          </a:graphicData>
        </a:graphic>
      </p:graphicFrame>
      <p:sp>
        <p:nvSpPr>
          <p:cNvPr id="4" name="Slide Number Placeholder 3">
            <a:extLst>
              <a:ext uri="{FF2B5EF4-FFF2-40B4-BE49-F238E27FC236}">
                <a16:creationId xmlns:a16="http://schemas.microsoft.com/office/drawing/2014/main" id="{80661181-CEA9-1C8D-52BF-03FC7D8E5803}"/>
              </a:ext>
            </a:extLst>
          </p:cNvPr>
          <p:cNvSpPr>
            <a:spLocks noGrp="1"/>
          </p:cNvSpPr>
          <p:nvPr>
            <p:ph type="sldNum" sz="quarter" idx="12"/>
          </p:nvPr>
        </p:nvSpPr>
        <p:spPr/>
        <p:txBody>
          <a:bodyPr/>
          <a:lstStyle/>
          <a:p>
            <a:fld id="{AD31D61A-E485-4E2E-9D9C-0E840CC85539}" type="slidenum">
              <a:rPr lang="en-GB" smtClean="0"/>
              <a:pPr/>
              <a:t>16</a:t>
            </a:fld>
            <a:endParaRPr lang="en-GB"/>
          </a:p>
        </p:txBody>
      </p:sp>
      <p:graphicFrame>
        <p:nvGraphicFramePr>
          <p:cNvPr id="7" name="Chart 6">
            <a:extLst>
              <a:ext uri="{FF2B5EF4-FFF2-40B4-BE49-F238E27FC236}">
                <a16:creationId xmlns:a16="http://schemas.microsoft.com/office/drawing/2014/main" id="{C88ADC82-1545-00D2-13FD-AB72B61A0B48}"/>
              </a:ext>
            </a:extLst>
          </p:cNvPr>
          <p:cNvGraphicFramePr/>
          <p:nvPr/>
        </p:nvGraphicFramePr>
        <p:xfrm>
          <a:off x="7413171" y="1776249"/>
          <a:ext cx="4484915" cy="38952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9063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9979A-36EE-A3DA-AB53-106FA1A7B3E6}"/>
              </a:ext>
            </a:extLst>
          </p:cNvPr>
          <p:cNvSpPr>
            <a:spLocks noGrp="1"/>
          </p:cNvSpPr>
          <p:nvPr>
            <p:ph type="title"/>
          </p:nvPr>
        </p:nvSpPr>
        <p:spPr>
          <a:xfrm>
            <a:off x="838200" y="365125"/>
            <a:ext cx="7903029" cy="1325563"/>
          </a:xfrm>
        </p:spPr>
        <p:txBody>
          <a:bodyPr/>
          <a:lstStyle/>
          <a:p>
            <a:r>
              <a:rPr lang="en-US" dirty="0"/>
              <a:t>Sustainability reporting – consultation feedback</a:t>
            </a:r>
            <a:endParaRPr lang="en-GB" dirty="0"/>
          </a:p>
        </p:txBody>
      </p:sp>
      <p:sp>
        <p:nvSpPr>
          <p:cNvPr id="4" name="Slide Number Placeholder 3">
            <a:extLst>
              <a:ext uri="{FF2B5EF4-FFF2-40B4-BE49-F238E27FC236}">
                <a16:creationId xmlns:a16="http://schemas.microsoft.com/office/drawing/2014/main" id="{DFE27BED-DF88-41D6-E0B5-ADB2748567D2}"/>
              </a:ext>
            </a:extLst>
          </p:cNvPr>
          <p:cNvSpPr>
            <a:spLocks noGrp="1"/>
          </p:cNvSpPr>
          <p:nvPr>
            <p:ph type="sldNum" sz="quarter" idx="12"/>
          </p:nvPr>
        </p:nvSpPr>
        <p:spPr/>
        <p:txBody>
          <a:bodyPr/>
          <a:lstStyle/>
          <a:p>
            <a:fld id="{AD31D61A-E485-4E2E-9D9C-0E840CC85539}" type="slidenum">
              <a:rPr lang="en-GB" smtClean="0"/>
              <a:pPr/>
              <a:t>17</a:t>
            </a:fld>
            <a:endParaRPr lang="en-GB"/>
          </a:p>
        </p:txBody>
      </p:sp>
      <p:graphicFrame>
        <p:nvGraphicFramePr>
          <p:cNvPr id="7" name="Content Placeholder 4">
            <a:extLst>
              <a:ext uri="{FF2B5EF4-FFF2-40B4-BE49-F238E27FC236}">
                <a16:creationId xmlns:a16="http://schemas.microsoft.com/office/drawing/2014/main" id="{CC4C383F-BAF8-6C88-95EB-A92FE71AAC07}"/>
              </a:ext>
            </a:extLst>
          </p:cNvPr>
          <p:cNvGraphicFramePr>
            <a:graphicFrameLocks noGrp="1"/>
          </p:cNvGraphicFramePr>
          <p:nvPr>
            <p:ph idx="1"/>
            <p:extLst>
              <p:ext uri="{D42A27DB-BD31-4B8C-83A1-F6EECF244321}">
                <p14:modId xmlns:p14="http://schemas.microsoft.com/office/powerpoint/2010/main" val="1951215324"/>
              </p:ext>
            </p:extLst>
          </p:nvPr>
        </p:nvGraphicFramePr>
        <p:xfrm>
          <a:off x="838200" y="1825625"/>
          <a:ext cx="10515600" cy="3512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Top Corners Rounded 4">
            <a:extLst>
              <a:ext uri="{FF2B5EF4-FFF2-40B4-BE49-F238E27FC236}">
                <a16:creationId xmlns:a16="http://schemas.microsoft.com/office/drawing/2014/main" id="{D449F081-D31F-11ED-4D8F-4B4D033236EA}"/>
              </a:ext>
            </a:extLst>
          </p:cNvPr>
          <p:cNvSpPr txBox="1"/>
          <p:nvPr/>
        </p:nvSpPr>
        <p:spPr>
          <a:xfrm>
            <a:off x="1703174" y="5338119"/>
            <a:ext cx="9332589" cy="14660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IFRS S1 (Sustainability) &amp; S2 (Climate) issued in Jun 2023</a:t>
            </a:r>
          </a:p>
          <a:p>
            <a:pPr marL="285750" lvl="1" indent="-285750" algn="l" defTabSz="1244600">
              <a:lnSpc>
                <a:spcPct val="90000"/>
              </a:lnSpc>
              <a:spcBef>
                <a:spcPct val="0"/>
              </a:spcBef>
              <a:spcAft>
                <a:spcPct val="15000"/>
              </a:spcAft>
              <a:buChar char="•"/>
            </a:pPr>
            <a:r>
              <a:rPr lang="en-US" sz="2800" kern="1200" dirty="0"/>
              <a:t>IPSASB Exposure Draft expected September 2024</a:t>
            </a:r>
          </a:p>
        </p:txBody>
      </p:sp>
    </p:spTree>
    <p:extLst>
      <p:ext uri="{BB962C8B-B14F-4D97-AF65-F5344CB8AC3E}">
        <p14:creationId xmlns:p14="http://schemas.microsoft.com/office/powerpoint/2010/main" val="1071471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22ED7-61C4-F35F-0686-C26A49106695}"/>
              </a:ext>
            </a:extLst>
          </p:cNvPr>
          <p:cNvSpPr>
            <a:spLocks noGrp="1"/>
          </p:cNvSpPr>
          <p:nvPr>
            <p:ph type="title"/>
          </p:nvPr>
        </p:nvSpPr>
        <p:spPr/>
        <p:txBody>
          <a:bodyPr/>
          <a:lstStyle/>
          <a:p>
            <a:r>
              <a:rPr lang="en-US" dirty="0"/>
              <a:t>Looking ahead</a:t>
            </a:r>
            <a:endParaRPr lang="en-GB" dirty="0"/>
          </a:p>
        </p:txBody>
      </p:sp>
      <p:graphicFrame>
        <p:nvGraphicFramePr>
          <p:cNvPr id="5" name="Content Placeholder 4">
            <a:extLst>
              <a:ext uri="{FF2B5EF4-FFF2-40B4-BE49-F238E27FC236}">
                <a16:creationId xmlns:a16="http://schemas.microsoft.com/office/drawing/2014/main" id="{C785CC2E-38F9-8E7B-DFDD-14C73A841795}"/>
              </a:ext>
            </a:extLst>
          </p:cNvPr>
          <p:cNvGraphicFramePr>
            <a:graphicFrameLocks noGrp="1"/>
          </p:cNvGraphicFramePr>
          <p:nvPr>
            <p:ph idx="1"/>
            <p:extLst>
              <p:ext uri="{D42A27DB-BD31-4B8C-83A1-F6EECF244321}">
                <p14:modId xmlns:p14="http://schemas.microsoft.com/office/powerpoint/2010/main" val="340257068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3B0A512C-D89B-A7C4-49D3-05FC2979666A}"/>
              </a:ext>
            </a:extLst>
          </p:cNvPr>
          <p:cNvSpPr>
            <a:spLocks noGrp="1"/>
          </p:cNvSpPr>
          <p:nvPr>
            <p:ph type="sldNum" sz="quarter" idx="12"/>
          </p:nvPr>
        </p:nvSpPr>
        <p:spPr/>
        <p:txBody>
          <a:bodyPr/>
          <a:lstStyle/>
          <a:p>
            <a:fld id="{AD31D61A-E485-4E2E-9D9C-0E840CC85539}" type="slidenum">
              <a:rPr lang="en-GB" smtClean="0"/>
              <a:pPr/>
              <a:t>18</a:t>
            </a:fld>
            <a:endParaRPr lang="en-GB"/>
          </a:p>
        </p:txBody>
      </p:sp>
    </p:spTree>
    <p:extLst>
      <p:ext uri="{BB962C8B-B14F-4D97-AF65-F5344CB8AC3E}">
        <p14:creationId xmlns:p14="http://schemas.microsoft.com/office/powerpoint/2010/main" val="1555449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906DF-82E6-1833-DA37-0AB763B28F83}"/>
              </a:ext>
            </a:extLst>
          </p:cNvPr>
          <p:cNvSpPr>
            <a:spLocks noGrp="1"/>
          </p:cNvSpPr>
          <p:nvPr>
            <p:ph type="title"/>
          </p:nvPr>
        </p:nvSpPr>
        <p:spPr/>
        <p:txBody>
          <a:bodyPr/>
          <a:lstStyle/>
          <a:p>
            <a:r>
              <a:rPr lang="en-US" dirty="0"/>
              <a:t>Poll 2</a:t>
            </a:r>
            <a:endParaRPr lang="en-GB" dirty="0"/>
          </a:p>
        </p:txBody>
      </p:sp>
      <p:sp>
        <p:nvSpPr>
          <p:cNvPr id="3" name="Content Placeholder 2">
            <a:extLst>
              <a:ext uri="{FF2B5EF4-FFF2-40B4-BE49-F238E27FC236}">
                <a16:creationId xmlns:a16="http://schemas.microsoft.com/office/drawing/2014/main" id="{52DBB8EF-F0AE-5DDC-3AC0-DD2AEE0B077F}"/>
              </a:ext>
            </a:extLst>
          </p:cNvPr>
          <p:cNvSpPr>
            <a:spLocks noGrp="1"/>
          </p:cNvSpPr>
          <p:nvPr>
            <p:ph idx="1"/>
          </p:nvPr>
        </p:nvSpPr>
        <p:spPr/>
        <p:txBody>
          <a:bodyPr/>
          <a:lstStyle/>
          <a:p>
            <a:pPr marL="0" indent="0">
              <a:buNone/>
            </a:pPr>
            <a:r>
              <a:rPr lang="en-US" dirty="0"/>
              <a:t>Please also share reasons or comments in the chat</a:t>
            </a:r>
          </a:p>
        </p:txBody>
      </p:sp>
      <p:sp>
        <p:nvSpPr>
          <p:cNvPr id="4" name="Slide Number Placeholder 3">
            <a:extLst>
              <a:ext uri="{FF2B5EF4-FFF2-40B4-BE49-F238E27FC236}">
                <a16:creationId xmlns:a16="http://schemas.microsoft.com/office/drawing/2014/main" id="{6D3E6908-3FEB-31D0-5152-336F6312CF63}"/>
              </a:ext>
            </a:extLst>
          </p:cNvPr>
          <p:cNvSpPr>
            <a:spLocks noGrp="1"/>
          </p:cNvSpPr>
          <p:nvPr>
            <p:ph type="sldNum" sz="quarter" idx="12"/>
          </p:nvPr>
        </p:nvSpPr>
        <p:spPr/>
        <p:txBody>
          <a:bodyPr/>
          <a:lstStyle/>
          <a:p>
            <a:fld id="{AD31D61A-E485-4E2E-9D9C-0E840CC85539}" type="slidenum">
              <a:rPr lang="en-GB" smtClean="0"/>
              <a:pPr/>
              <a:t>19</a:t>
            </a:fld>
            <a:endParaRPr lang="en-GB"/>
          </a:p>
        </p:txBody>
      </p:sp>
    </p:spTree>
    <p:extLst>
      <p:ext uri="{BB962C8B-B14F-4D97-AF65-F5344CB8AC3E}">
        <p14:creationId xmlns:p14="http://schemas.microsoft.com/office/powerpoint/2010/main" val="1769291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4A06B-C463-4EEC-8462-726470F720A4}"/>
              </a:ext>
            </a:extLst>
          </p:cNvPr>
          <p:cNvSpPr>
            <a:spLocks noGrp="1"/>
          </p:cNvSpPr>
          <p:nvPr>
            <p:ph type="title"/>
          </p:nvPr>
        </p:nvSpPr>
        <p:spPr>
          <a:xfrm>
            <a:off x="838200" y="365125"/>
            <a:ext cx="10515600" cy="1325563"/>
          </a:xfrm>
        </p:spPr>
        <p:txBody>
          <a:bodyPr anchor="ctr">
            <a:normAutofit/>
          </a:bodyPr>
          <a:lstStyle/>
          <a:p>
            <a:r>
              <a:rPr lang="en-GB"/>
              <a:t>Agenda</a:t>
            </a:r>
          </a:p>
        </p:txBody>
      </p:sp>
      <p:graphicFrame>
        <p:nvGraphicFramePr>
          <p:cNvPr id="5" name="Table 5">
            <a:extLst>
              <a:ext uri="{FF2B5EF4-FFF2-40B4-BE49-F238E27FC236}">
                <a16:creationId xmlns:a16="http://schemas.microsoft.com/office/drawing/2014/main" id="{C7E4EB96-A5C2-49FD-8785-9759036B443F}"/>
              </a:ext>
            </a:extLst>
          </p:cNvPr>
          <p:cNvGraphicFramePr>
            <a:graphicFrameLocks noGrp="1"/>
          </p:cNvGraphicFramePr>
          <p:nvPr>
            <p:ph idx="1"/>
            <p:extLst>
              <p:ext uri="{D42A27DB-BD31-4B8C-83A1-F6EECF244321}">
                <p14:modId xmlns:p14="http://schemas.microsoft.com/office/powerpoint/2010/main" val="3054146256"/>
              </p:ext>
            </p:extLst>
          </p:nvPr>
        </p:nvGraphicFramePr>
        <p:xfrm>
          <a:off x="838200" y="1825625"/>
          <a:ext cx="10506456" cy="2620455"/>
        </p:xfrm>
        <a:graphic>
          <a:graphicData uri="http://schemas.openxmlformats.org/drawingml/2006/table">
            <a:tbl>
              <a:tblPr firstRow="1" bandRow="1">
                <a:tableStyleId>{5C22544A-7EE6-4342-B048-85BDC9FD1C3A}</a:tableStyleId>
              </a:tblPr>
              <a:tblGrid>
                <a:gridCol w="8125684">
                  <a:extLst>
                    <a:ext uri="{9D8B030D-6E8A-4147-A177-3AD203B41FA5}">
                      <a16:colId xmlns:a16="http://schemas.microsoft.com/office/drawing/2014/main" val="216758357"/>
                    </a:ext>
                  </a:extLst>
                </a:gridCol>
                <a:gridCol w="2380772">
                  <a:extLst>
                    <a:ext uri="{9D8B030D-6E8A-4147-A177-3AD203B41FA5}">
                      <a16:colId xmlns:a16="http://schemas.microsoft.com/office/drawing/2014/main" val="3853165563"/>
                    </a:ext>
                  </a:extLst>
                </a:gridCol>
              </a:tblGrid>
              <a:tr h="516440">
                <a:tc>
                  <a:txBody>
                    <a:bodyPr/>
                    <a:lstStyle/>
                    <a:p>
                      <a:r>
                        <a:rPr lang="en-GB" sz="2500" dirty="0">
                          <a:latin typeface="Open Sans" panose="020B0606030504020204" pitchFamily="34" charset="0"/>
                          <a:ea typeface="Open Sans" panose="020B0606030504020204" pitchFamily="34" charset="0"/>
                          <a:cs typeface="Open Sans" panose="020B0606030504020204" pitchFamily="34" charset="0"/>
                        </a:rPr>
                        <a:t>Topic</a:t>
                      </a:r>
                    </a:p>
                  </a:txBody>
                  <a:tcPr marL="95637" marR="95637" marT="47818" marB="47818">
                    <a:solidFill>
                      <a:srgbClr val="901D41"/>
                    </a:solidFill>
                  </a:tcPr>
                </a:tc>
                <a:tc>
                  <a:txBody>
                    <a:bodyPr/>
                    <a:lstStyle/>
                    <a:p>
                      <a:r>
                        <a:rPr lang="en-GB" sz="2500">
                          <a:latin typeface="Open Sans" panose="020B0606030504020204" pitchFamily="34" charset="0"/>
                          <a:ea typeface="Open Sans" panose="020B0606030504020204" pitchFamily="34" charset="0"/>
                          <a:cs typeface="Open Sans" panose="020B0606030504020204" pitchFamily="34" charset="0"/>
                        </a:rPr>
                        <a:t>Time</a:t>
                      </a:r>
                    </a:p>
                  </a:txBody>
                  <a:tcPr marL="95637" marR="95637" marT="47818" marB="47818">
                    <a:solidFill>
                      <a:srgbClr val="901D41"/>
                    </a:solidFill>
                  </a:tcPr>
                </a:tc>
                <a:extLst>
                  <a:ext uri="{0D108BD9-81ED-4DB2-BD59-A6C34878D82A}">
                    <a16:rowId xmlns:a16="http://schemas.microsoft.com/office/drawing/2014/main" val="4042505878"/>
                  </a:ext>
                </a:extLst>
              </a:tr>
              <a:tr h="420803">
                <a:tc>
                  <a:txBody>
                    <a:bodyPr/>
                    <a:lstStyle/>
                    <a:p>
                      <a:pPr algn="l"/>
                      <a:r>
                        <a:rPr lang="en-GB" sz="1900" dirty="0">
                          <a:latin typeface="Open Sans" panose="020B0606030504020204" pitchFamily="34" charset="0"/>
                          <a:ea typeface="Open Sans" panose="020B0606030504020204" pitchFamily="34" charset="0"/>
                          <a:cs typeface="Open Sans" panose="020B0606030504020204" pitchFamily="34" charset="0"/>
                        </a:rPr>
                        <a:t>Welcome &amp; introduction</a:t>
                      </a:r>
                    </a:p>
                  </a:txBody>
                  <a:tcPr marL="95637" marR="95637" marT="47818" marB="47818" anchor="ctr">
                    <a:solidFill>
                      <a:srgbClr val="8DCFD6"/>
                    </a:solidFill>
                  </a:tcPr>
                </a:tc>
                <a:tc>
                  <a:txBody>
                    <a:bodyPr/>
                    <a:lstStyle/>
                    <a:p>
                      <a:pPr algn="l"/>
                      <a:r>
                        <a:rPr lang="en-GB" sz="1900" dirty="0">
                          <a:latin typeface="Open Sans" panose="020B0606030504020204" pitchFamily="34" charset="0"/>
                          <a:ea typeface="Open Sans" panose="020B0606030504020204" pitchFamily="34" charset="0"/>
                          <a:cs typeface="Open Sans" panose="020B0606030504020204" pitchFamily="34" charset="0"/>
                        </a:rPr>
                        <a:t>00.00 – 00.05</a:t>
                      </a:r>
                    </a:p>
                  </a:txBody>
                  <a:tcPr marL="95637" marR="95637" marT="47818" marB="47818" anchor="ctr">
                    <a:solidFill>
                      <a:srgbClr val="8DCFD6"/>
                    </a:solidFill>
                  </a:tcPr>
                </a:tc>
                <a:extLst>
                  <a:ext uri="{0D108BD9-81ED-4DB2-BD59-A6C34878D82A}">
                    <a16:rowId xmlns:a16="http://schemas.microsoft.com/office/drawing/2014/main" val="167281958"/>
                  </a:ext>
                </a:extLst>
              </a:tr>
              <a:tr h="420803">
                <a:tc>
                  <a:txBody>
                    <a:bodyPr/>
                    <a:lstStyle/>
                    <a:p>
                      <a:pPr algn="l"/>
                      <a:r>
                        <a:rPr lang="en-GB" sz="1900" b="0" dirty="0">
                          <a:latin typeface="Open Sans" panose="020B0606030504020204" pitchFamily="34" charset="0"/>
                          <a:ea typeface="Open Sans" panose="020B0606030504020204" pitchFamily="34" charset="0"/>
                          <a:cs typeface="Open Sans" panose="020B0606030504020204" pitchFamily="34" charset="0"/>
                        </a:rPr>
                        <a:t>Sensitive information</a:t>
                      </a:r>
                    </a:p>
                  </a:txBody>
                  <a:tcPr marL="95637" marR="95637" marT="47818" marB="47818" anchor="ctr">
                    <a:solidFill>
                      <a:srgbClr val="8DCFD6"/>
                    </a:solidFill>
                  </a:tcPr>
                </a:tc>
                <a:tc>
                  <a:txBody>
                    <a:bodyPr/>
                    <a:lstStyle/>
                    <a:p>
                      <a:pPr algn="l"/>
                      <a:r>
                        <a:rPr lang="en-GB" sz="1900" dirty="0">
                          <a:latin typeface="Open Sans" panose="020B0606030504020204" pitchFamily="34" charset="0"/>
                          <a:ea typeface="Open Sans" panose="020B0606030504020204" pitchFamily="34" charset="0"/>
                          <a:cs typeface="Open Sans" panose="020B0606030504020204" pitchFamily="34" charset="0"/>
                        </a:rPr>
                        <a:t>00.05 – 00:30</a:t>
                      </a:r>
                    </a:p>
                  </a:txBody>
                  <a:tcPr marL="95637" marR="95637" marT="47818" marB="47818" anchor="ctr">
                    <a:solidFill>
                      <a:srgbClr val="8DCFD6"/>
                    </a:solidFill>
                  </a:tcPr>
                </a:tc>
                <a:extLst>
                  <a:ext uri="{0D108BD9-81ED-4DB2-BD59-A6C34878D82A}">
                    <a16:rowId xmlns:a16="http://schemas.microsoft.com/office/drawing/2014/main" val="2947543011"/>
                  </a:ext>
                </a:extLst>
              </a:tr>
              <a:tr h="420803">
                <a:tc>
                  <a:txBody>
                    <a:bodyPr/>
                    <a:lstStyle/>
                    <a:p>
                      <a:pPr algn="l"/>
                      <a:r>
                        <a:rPr lang="en-GB" sz="1900" b="0" dirty="0">
                          <a:latin typeface="Open Sans" panose="020B0606030504020204" pitchFamily="34" charset="0"/>
                          <a:ea typeface="Open Sans" panose="020B0606030504020204" pitchFamily="34" charset="0"/>
                          <a:cs typeface="Open Sans" panose="020B0606030504020204" pitchFamily="34" charset="0"/>
                        </a:rPr>
                        <a:t>Sustainability reporting</a:t>
                      </a:r>
                    </a:p>
                  </a:txBody>
                  <a:tcPr marL="95637" marR="95637" marT="47818" marB="47818" anchor="ctr">
                    <a:solidFill>
                      <a:srgbClr val="8DCFD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00:30 – 00.45</a:t>
                      </a:r>
                    </a:p>
                  </a:txBody>
                  <a:tcPr marL="95637" marR="95637" marT="47818" marB="47818" anchor="ctr">
                    <a:solidFill>
                      <a:srgbClr val="8DCFD6"/>
                    </a:solidFill>
                  </a:tcPr>
                </a:tc>
                <a:extLst>
                  <a:ext uri="{0D108BD9-81ED-4DB2-BD59-A6C34878D82A}">
                    <a16:rowId xmlns:a16="http://schemas.microsoft.com/office/drawing/2014/main" val="3178050814"/>
                  </a:ext>
                </a:extLst>
              </a:tr>
              <a:tr h="420803">
                <a:tc>
                  <a:txBody>
                    <a:bodyPr/>
                    <a:lstStyle/>
                    <a:p>
                      <a:pPr algn="l"/>
                      <a:r>
                        <a:rPr lang="en-GB" sz="1900" b="0" dirty="0">
                          <a:latin typeface="Open Sans" panose="020B0606030504020204" pitchFamily="34" charset="0"/>
                          <a:ea typeface="Open Sans" panose="020B0606030504020204" pitchFamily="34" charset="0"/>
                          <a:cs typeface="Open Sans" panose="020B0606030504020204" pitchFamily="34" charset="0"/>
                        </a:rPr>
                        <a:t>Other information</a:t>
                      </a:r>
                    </a:p>
                  </a:txBody>
                  <a:tcPr marL="95637" marR="95637" marT="47818" marB="47818" anchor="ctr">
                    <a:solidFill>
                      <a:srgbClr val="8DCFD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00:45 – 00.55</a:t>
                      </a:r>
                    </a:p>
                  </a:txBody>
                  <a:tcPr marL="95637" marR="95637" marT="47818" marB="47818" anchor="ctr">
                    <a:solidFill>
                      <a:srgbClr val="8DCFD6"/>
                    </a:solidFill>
                  </a:tcPr>
                </a:tc>
                <a:extLst>
                  <a:ext uri="{0D108BD9-81ED-4DB2-BD59-A6C34878D82A}">
                    <a16:rowId xmlns:a16="http://schemas.microsoft.com/office/drawing/2014/main" val="81986595"/>
                  </a:ext>
                </a:extLst>
              </a:tr>
              <a:tr h="420803">
                <a:tc>
                  <a:txBody>
                    <a:bodyPr/>
                    <a:lstStyle/>
                    <a:p>
                      <a:pPr algn="l"/>
                      <a:r>
                        <a:rPr lang="en-GB" sz="1900" b="1">
                          <a:latin typeface="Open Sans" panose="020B0606030504020204" pitchFamily="34" charset="0"/>
                          <a:ea typeface="Open Sans" panose="020B0606030504020204" pitchFamily="34" charset="0"/>
                          <a:cs typeface="Open Sans" panose="020B0606030504020204" pitchFamily="34" charset="0"/>
                        </a:rPr>
                        <a:t>Next steps</a:t>
                      </a:r>
                    </a:p>
                  </a:txBody>
                  <a:tcPr marL="95637" marR="95637" marT="47818" marB="47818" anchor="ctr">
                    <a:solidFill>
                      <a:srgbClr val="8DCFD6"/>
                    </a:solidFill>
                  </a:tcPr>
                </a:tc>
                <a:tc>
                  <a:txBody>
                    <a:bodyPr/>
                    <a:lstStyle/>
                    <a:p>
                      <a:pPr algn="l"/>
                      <a:r>
                        <a:rPr lang="en-GB" sz="1900" dirty="0">
                          <a:latin typeface="Open Sans" panose="020B0606030504020204" pitchFamily="34" charset="0"/>
                          <a:ea typeface="Open Sans" panose="020B0606030504020204" pitchFamily="34" charset="0"/>
                          <a:cs typeface="Open Sans" panose="020B0606030504020204" pitchFamily="34" charset="0"/>
                        </a:rPr>
                        <a:t>00.55 – 01.00</a:t>
                      </a:r>
                    </a:p>
                  </a:txBody>
                  <a:tcPr marL="95637" marR="95637" marT="47818" marB="47818" anchor="ctr">
                    <a:solidFill>
                      <a:srgbClr val="8DCFD6"/>
                    </a:solidFill>
                  </a:tcPr>
                </a:tc>
                <a:extLst>
                  <a:ext uri="{0D108BD9-81ED-4DB2-BD59-A6C34878D82A}">
                    <a16:rowId xmlns:a16="http://schemas.microsoft.com/office/drawing/2014/main" val="213291979"/>
                  </a:ext>
                </a:extLst>
              </a:tr>
            </a:tbl>
          </a:graphicData>
        </a:graphic>
      </p:graphicFrame>
      <p:sp>
        <p:nvSpPr>
          <p:cNvPr id="4" name="Slide Number Placeholder 3">
            <a:extLst>
              <a:ext uri="{FF2B5EF4-FFF2-40B4-BE49-F238E27FC236}">
                <a16:creationId xmlns:a16="http://schemas.microsoft.com/office/drawing/2014/main" id="{3B3CB9E7-08B0-4BF1-879A-8CCD51B6C338}"/>
              </a:ext>
            </a:extLst>
          </p:cNvPr>
          <p:cNvSpPr>
            <a:spLocks noGrp="1"/>
          </p:cNvSpPr>
          <p:nvPr>
            <p:ph type="sldNum" sz="quarter" idx="12"/>
          </p:nvPr>
        </p:nvSpPr>
        <p:spPr>
          <a:xfrm>
            <a:off x="8610600" y="6356350"/>
            <a:ext cx="2743200" cy="365125"/>
          </a:xfrm>
        </p:spPr>
        <p:txBody>
          <a:bodyPr>
            <a:normAutofit/>
          </a:bodyPr>
          <a:lstStyle/>
          <a:p>
            <a:fld id="{AD31D61A-E485-4E2E-9D9C-0E840CC85539}" type="slidenum">
              <a:rPr lang="en-GB" smtClean="0"/>
              <a:pPr/>
              <a:t>2</a:t>
            </a:fld>
            <a:endParaRPr lang="en-GB"/>
          </a:p>
        </p:txBody>
      </p:sp>
    </p:spTree>
    <p:extLst>
      <p:ext uri="{BB962C8B-B14F-4D97-AF65-F5344CB8AC3E}">
        <p14:creationId xmlns:p14="http://schemas.microsoft.com/office/powerpoint/2010/main" val="3416444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5C9AF-E13B-1108-2623-D0198597E0A8}"/>
              </a:ext>
            </a:extLst>
          </p:cNvPr>
          <p:cNvSpPr>
            <a:spLocks noGrp="1"/>
          </p:cNvSpPr>
          <p:nvPr>
            <p:ph type="title"/>
          </p:nvPr>
        </p:nvSpPr>
        <p:spPr>
          <a:xfrm>
            <a:off x="838200" y="365125"/>
            <a:ext cx="10515600" cy="1325563"/>
          </a:xfrm>
        </p:spPr>
        <p:txBody>
          <a:bodyPr>
            <a:normAutofit/>
          </a:bodyPr>
          <a:lstStyle/>
          <a:p>
            <a:r>
              <a:rPr lang="en-US"/>
              <a:t>Other information (non-mandatory)</a:t>
            </a:r>
            <a:endParaRPr lang="en-GB"/>
          </a:p>
        </p:txBody>
      </p:sp>
      <p:grpSp>
        <p:nvGrpSpPr>
          <p:cNvPr id="11" name="Group 10">
            <a:extLst>
              <a:ext uri="{FF2B5EF4-FFF2-40B4-BE49-F238E27FC236}">
                <a16:creationId xmlns:a16="http://schemas.microsoft.com/office/drawing/2014/main" id="{0A8DEE7A-D4F4-0939-3A60-0867EE1204F7}"/>
              </a:ext>
            </a:extLst>
          </p:cNvPr>
          <p:cNvGrpSpPr/>
          <p:nvPr/>
        </p:nvGrpSpPr>
        <p:grpSpPr>
          <a:xfrm>
            <a:off x="838200" y="1817458"/>
            <a:ext cx="10321512" cy="4237035"/>
            <a:chOff x="935243" y="1828343"/>
            <a:chExt cx="10321512" cy="4237035"/>
          </a:xfrm>
        </p:grpSpPr>
        <p:sp>
          <p:nvSpPr>
            <p:cNvPr id="13" name="Freeform: Shape 12">
              <a:extLst>
                <a:ext uri="{FF2B5EF4-FFF2-40B4-BE49-F238E27FC236}">
                  <a16:creationId xmlns:a16="http://schemas.microsoft.com/office/drawing/2014/main" id="{4BDCE8B5-4B25-5B90-37DA-204E7AE4DB20}"/>
                </a:ext>
              </a:extLst>
            </p:cNvPr>
            <p:cNvSpPr/>
            <p:nvPr/>
          </p:nvSpPr>
          <p:spPr>
            <a:xfrm>
              <a:off x="935243" y="1828343"/>
              <a:ext cx="2716187" cy="1629712"/>
            </a:xfrm>
            <a:custGeom>
              <a:avLst/>
              <a:gdLst>
                <a:gd name="connsiteX0" fmla="*/ 0 w 2716187"/>
                <a:gd name="connsiteY0" fmla="*/ 162971 h 1629712"/>
                <a:gd name="connsiteX1" fmla="*/ 162971 w 2716187"/>
                <a:gd name="connsiteY1" fmla="*/ 0 h 1629712"/>
                <a:gd name="connsiteX2" fmla="*/ 2553216 w 2716187"/>
                <a:gd name="connsiteY2" fmla="*/ 0 h 1629712"/>
                <a:gd name="connsiteX3" fmla="*/ 2716187 w 2716187"/>
                <a:gd name="connsiteY3" fmla="*/ 162971 h 1629712"/>
                <a:gd name="connsiteX4" fmla="*/ 2716187 w 2716187"/>
                <a:gd name="connsiteY4" fmla="*/ 1466741 h 1629712"/>
                <a:gd name="connsiteX5" fmla="*/ 2553216 w 2716187"/>
                <a:gd name="connsiteY5" fmla="*/ 1629712 h 1629712"/>
                <a:gd name="connsiteX6" fmla="*/ 162971 w 2716187"/>
                <a:gd name="connsiteY6" fmla="*/ 1629712 h 1629712"/>
                <a:gd name="connsiteX7" fmla="*/ 0 w 2716187"/>
                <a:gd name="connsiteY7" fmla="*/ 1466741 h 1629712"/>
                <a:gd name="connsiteX8" fmla="*/ 0 w 2716187"/>
                <a:gd name="connsiteY8" fmla="*/ 162971 h 162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6187" h="1629712">
                  <a:moveTo>
                    <a:pt x="0" y="162971"/>
                  </a:moveTo>
                  <a:cubicBezTo>
                    <a:pt x="0" y="72965"/>
                    <a:pt x="72965" y="0"/>
                    <a:pt x="162971" y="0"/>
                  </a:cubicBezTo>
                  <a:lnTo>
                    <a:pt x="2553216" y="0"/>
                  </a:lnTo>
                  <a:cubicBezTo>
                    <a:pt x="2643222" y="0"/>
                    <a:pt x="2716187" y="72965"/>
                    <a:pt x="2716187" y="162971"/>
                  </a:cubicBezTo>
                  <a:lnTo>
                    <a:pt x="2716187" y="1466741"/>
                  </a:lnTo>
                  <a:cubicBezTo>
                    <a:pt x="2716187" y="1556747"/>
                    <a:pt x="2643222" y="1629712"/>
                    <a:pt x="2553216" y="1629712"/>
                  </a:cubicBezTo>
                  <a:lnTo>
                    <a:pt x="162971" y="1629712"/>
                  </a:lnTo>
                  <a:cubicBezTo>
                    <a:pt x="72965" y="1629712"/>
                    <a:pt x="0" y="1556747"/>
                    <a:pt x="0" y="1466741"/>
                  </a:cubicBezTo>
                  <a:lnTo>
                    <a:pt x="0" y="162971"/>
                  </a:lnTo>
                  <a:close/>
                </a:path>
              </a:pathLst>
            </a:custGeom>
            <a:solidFill>
              <a:srgbClr val="006A7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743" tIns="127743" rIns="127743" bIns="127743" numCol="1" spcCol="1270" anchor="ctr" anchorCtr="0">
              <a:noAutofit/>
            </a:bodyPr>
            <a:lstStyle/>
            <a:p>
              <a:pPr marL="0" lvl="0" indent="0" algn="ctr" defTabSz="933450">
                <a:lnSpc>
                  <a:spcPct val="90000"/>
                </a:lnSpc>
                <a:spcBef>
                  <a:spcPct val="0"/>
                </a:spcBef>
                <a:spcAft>
                  <a:spcPct val="35000"/>
                </a:spcAft>
                <a:buNone/>
              </a:pPr>
              <a:r>
                <a:rPr lang="en-US" sz="2100" kern="1200" dirty="0"/>
                <a:t>Respondents indicated that there should be more guidance on other information </a:t>
              </a:r>
            </a:p>
          </p:txBody>
        </p:sp>
        <p:sp>
          <p:nvSpPr>
            <p:cNvPr id="14" name="Freeform: Shape 13">
              <a:extLst>
                <a:ext uri="{FF2B5EF4-FFF2-40B4-BE49-F238E27FC236}">
                  <a16:creationId xmlns:a16="http://schemas.microsoft.com/office/drawing/2014/main" id="{A47D4AE2-CE74-E9E2-3C39-73294118A2C5}"/>
                </a:ext>
              </a:extLst>
            </p:cNvPr>
            <p:cNvSpPr/>
            <p:nvPr/>
          </p:nvSpPr>
          <p:spPr>
            <a:xfrm>
              <a:off x="3890455" y="2306392"/>
              <a:ext cx="575831" cy="673614"/>
            </a:xfrm>
            <a:custGeom>
              <a:avLst/>
              <a:gdLst>
                <a:gd name="connsiteX0" fmla="*/ 0 w 575831"/>
                <a:gd name="connsiteY0" fmla="*/ 134723 h 673614"/>
                <a:gd name="connsiteX1" fmla="*/ 287916 w 575831"/>
                <a:gd name="connsiteY1" fmla="*/ 134723 h 673614"/>
                <a:gd name="connsiteX2" fmla="*/ 287916 w 575831"/>
                <a:gd name="connsiteY2" fmla="*/ 0 h 673614"/>
                <a:gd name="connsiteX3" fmla="*/ 575831 w 575831"/>
                <a:gd name="connsiteY3" fmla="*/ 336807 h 673614"/>
                <a:gd name="connsiteX4" fmla="*/ 287916 w 575831"/>
                <a:gd name="connsiteY4" fmla="*/ 673614 h 673614"/>
                <a:gd name="connsiteX5" fmla="*/ 287916 w 575831"/>
                <a:gd name="connsiteY5" fmla="*/ 538891 h 673614"/>
                <a:gd name="connsiteX6" fmla="*/ 0 w 575831"/>
                <a:gd name="connsiteY6" fmla="*/ 538891 h 673614"/>
                <a:gd name="connsiteX7" fmla="*/ 0 w 575831"/>
                <a:gd name="connsiteY7" fmla="*/ 134723 h 67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831" h="673614">
                  <a:moveTo>
                    <a:pt x="0" y="134723"/>
                  </a:moveTo>
                  <a:lnTo>
                    <a:pt x="287916" y="134723"/>
                  </a:lnTo>
                  <a:lnTo>
                    <a:pt x="287916" y="0"/>
                  </a:lnTo>
                  <a:lnTo>
                    <a:pt x="575831" y="336807"/>
                  </a:lnTo>
                  <a:lnTo>
                    <a:pt x="287916" y="673614"/>
                  </a:lnTo>
                  <a:lnTo>
                    <a:pt x="287916" y="538891"/>
                  </a:lnTo>
                  <a:lnTo>
                    <a:pt x="0" y="538891"/>
                  </a:lnTo>
                  <a:lnTo>
                    <a:pt x="0" y="13472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34723" rIns="172749" bIns="134723" numCol="1" spcCol="1270" anchor="ctr" anchorCtr="0">
              <a:noAutofit/>
            </a:bodyPr>
            <a:lstStyle/>
            <a:p>
              <a:pPr marL="0" lvl="0" indent="0" algn="ctr" defTabSz="755650">
                <a:lnSpc>
                  <a:spcPct val="90000"/>
                </a:lnSpc>
                <a:spcBef>
                  <a:spcPct val="0"/>
                </a:spcBef>
                <a:spcAft>
                  <a:spcPct val="35000"/>
                </a:spcAft>
                <a:buNone/>
              </a:pPr>
              <a:endParaRPr lang="en-US" sz="1700" kern="1200"/>
            </a:p>
          </p:txBody>
        </p:sp>
        <p:sp>
          <p:nvSpPr>
            <p:cNvPr id="15" name="Freeform: Shape 14">
              <a:extLst>
                <a:ext uri="{FF2B5EF4-FFF2-40B4-BE49-F238E27FC236}">
                  <a16:creationId xmlns:a16="http://schemas.microsoft.com/office/drawing/2014/main" id="{E05DB28A-29F8-24B5-03B7-E4803F92B5D6}"/>
                </a:ext>
              </a:extLst>
            </p:cNvPr>
            <p:cNvSpPr/>
            <p:nvPr/>
          </p:nvSpPr>
          <p:spPr>
            <a:xfrm>
              <a:off x="4737906" y="1828343"/>
              <a:ext cx="2716187" cy="1629712"/>
            </a:xfrm>
            <a:custGeom>
              <a:avLst/>
              <a:gdLst>
                <a:gd name="connsiteX0" fmla="*/ 0 w 2716187"/>
                <a:gd name="connsiteY0" fmla="*/ 162971 h 1629712"/>
                <a:gd name="connsiteX1" fmla="*/ 162971 w 2716187"/>
                <a:gd name="connsiteY1" fmla="*/ 0 h 1629712"/>
                <a:gd name="connsiteX2" fmla="*/ 2553216 w 2716187"/>
                <a:gd name="connsiteY2" fmla="*/ 0 h 1629712"/>
                <a:gd name="connsiteX3" fmla="*/ 2716187 w 2716187"/>
                <a:gd name="connsiteY3" fmla="*/ 162971 h 1629712"/>
                <a:gd name="connsiteX4" fmla="*/ 2716187 w 2716187"/>
                <a:gd name="connsiteY4" fmla="*/ 1466741 h 1629712"/>
                <a:gd name="connsiteX5" fmla="*/ 2553216 w 2716187"/>
                <a:gd name="connsiteY5" fmla="*/ 1629712 h 1629712"/>
                <a:gd name="connsiteX6" fmla="*/ 162971 w 2716187"/>
                <a:gd name="connsiteY6" fmla="*/ 1629712 h 1629712"/>
                <a:gd name="connsiteX7" fmla="*/ 0 w 2716187"/>
                <a:gd name="connsiteY7" fmla="*/ 1466741 h 1629712"/>
                <a:gd name="connsiteX8" fmla="*/ 0 w 2716187"/>
                <a:gd name="connsiteY8" fmla="*/ 162971 h 162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6187" h="1629712">
                  <a:moveTo>
                    <a:pt x="0" y="162971"/>
                  </a:moveTo>
                  <a:cubicBezTo>
                    <a:pt x="0" y="72965"/>
                    <a:pt x="72965" y="0"/>
                    <a:pt x="162971" y="0"/>
                  </a:cubicBezTo>
                  <a:lnTo>
                    <a:pt x="2553216" y="0"/>
                  </a:lnTo>
                  <a:cubicBezTo>
                    <a:pt x="2643222" y="0"/>
                    <a:pt x="2716187" y="72965"/>
                    <a:pt x="2716187" y="162971"/>
                  </a:cubicBezTo>
                  <a:lnTo>
                    <a:pt x="2716187" y="1466741"/>
                  </a:lnTo>
                  <a:cubicBezTo>
                    <a:pt x="2716187" y="1556747"/>
                    <a:pt x="2643222" y="1629712"/>
                    <a:pt x="2553216" y="1629712"/>
                  </a:cubicBezTo>
                  <a:lnTo>
                    <a:pt x="162971" y="1629712"/>
                  </a:lnTo>
                  <a:cubicBezTo>
                    <a:pt x="72965" y="1629712"/>
                    <a:pt x="0" y="1556747"/>
                    <a:pt x="0" y="1466741"/>
                  </a:cubicBezTo>
                  <a:lnTo>
                    <a:pt x="0" y="162971"/>
                  </a:lnTo>
                  <a:close/>
                </a:path>
              </a:pathLst>
            </a:custGeom>
            <a:solidFill>
              <a:srgbClr val="006A7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743" tIns="127743" rIns="127743" bIns="127743" numCol="1" spcCol="1270" anchor="ctr" anchorCtr="0">
              <a:noAutofit/>
            </a:bodyPr>
            <a:lstStyle/>
            <a:p>
              <a:pPr marL="0" lvl="0" indent="0" algn="ctr" defTabSz="933450">
                <a:lnSpc>
                  <a:spcPct val="90000"/>
                </a:lnSpc>
                <a:spcBef>
                  <a:spcPct val="0"/>
                </a:spcBef>
                <a:spcAft>
                  <a:spcPct val="35000"/>
                </a:spcAft>
                <a:buNone/>
              </a:pPr>
              <a:r>
                <a:rPr lang="en-US" sz="2100" kern="1200" dirty="0"/>
                <a:t>If used it should be irrevocable for comparability</a:t>
              </a:r>
            </a:p>
          </p:txBody>
        </p:sp>
        <p:sp>
          <p:nvSpPr>
            <p:cNvPr id="16" name="Freeform: Shape 15">
              <a:extLst>
                <a:ext uri="{FF2B5EF4-FFF2-40B4-BE49-F238E27FC236}">
                  <a16:creationId xmlns:a16="http://schemas.microsoft.com/office/drawing/2014/main" id="{8D0E9073-4D7C-28FE-3854-F7E9FC5E5545}"/>
                </a:ext>
              </a:extLst>
            </p:cNvPr>
            <p:cNvSpPr/>
            <p:nvPr/>
          </p:nvSpPr>
          <p:spPr>
            <a:xfrm>
              <a:off x="7693118" y="2306392"/>
              <a:ext cx="575831" cy="673614"/>
            </a:xfrm>
            <a:custGeom>
              <a:avLst/>
              <a:gdLst>
                <a:gd name="connsiteX0" fmla="*/ 0 w 575831"/>
                <a:gd name="connsiteY0" fmla="*/ 134723 h 673614"/>
                <a:gd name="connsiteX1" fmla="*/ 287916 w 575831"/>
                <a:gd name="connsiteY1" fmla="*/ 134723 h 673614"/>
                <a:gd name="connsiteX2" fmla="*/ 287916 w 575831"/>
                <a:gd name="connsiteY2" fmla="*/ 0 h 673614"/>
                <a:gd name="connsiteX3" fmla="*/ 575831 w 575831"/>
                <a:gd name="connsiteY3" fmla="*/ 336807 h 673614"/>
                <a:gd name="connsiteX4" fmla="*/ 287916 w 575831"/>
                <a:gd name="connsiteY4" fmla="*/ 673614 h 673614"/>
                <a:gd name="connsiteX5" fmla="*/ 287916 w 575831"/>
                <a:gd name="connsiteY5" fmla="*/ 538891 h 673614"/>
                <a:gd name="connsiteX6" fmla="*/ 0 w 575831"/>
                <a:gd name="connsiteY6" fmla="*/ 538891 h 673614"/>
                <a:gd name="connsiteX7" fmla="*/ 0 w 575831"/>
                <a:gd name="connsiteY7" fmla="*/ 134723 h 67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831" h="673614">
                  <a:moveTo>
                    <a:pt x="0" y="134723"/>
                  </a:moveTo>
                  <a:lnTo>
                    <a:pt x="287916" y="134723"/>
                  </a:lnTo>
                  <a:lnTo>
                    <a:pt x="287916" y="0"/>
                  </a:lnTo>
                  <a:lnTo>
                    <a:pt x="575831" y="336807"/>
                  </a:lnTo>
                  <a:lnTo>
                    <a:pt x="287916" y="673614"/>
                  </a:lnTo>
                  <a:lnTo>
                    <a:pt x="287916" y="538891"/>
                  </a:lnTo>
                  <a:lnTo>
                    <a:pt x="0" y="538891"/>
                  </a:lnTo>
                  <a:lnTo>
                    <a:pt x="0" y="13472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34723" rIns="172749" bIns="134723" numCol="1" spcCol="1270" anchor="ctr" anchorCtr="0">
              <a:noAutofit/>
            </a:bodyPr>
            <a:lstStyle/>
            <a:p>
              <a:pPr marL="0" lvl="0" indent="0" algn="ctr" defTabSz="755650">
                <a:lnSpc>
                  <a:spcPct val="90000"/>
                </a:lnSpc>
                <a:spcBef>
                  <a:spcPct val="0"/>
                </a:spcBef>
                <a:spcAft>
                  <a:spcPct val="35000"/>
                </a:spcAft>
                <a:buNone/>
              </a:pPr>
              <a:endParaRPr lang="en-US" sz="1700" kern="1200"/>
            </a:p>
          </p:txBody>
        </p:sp>
        <p:sp>
          <p:nvSpPr>
            <p:cNvPr id="18" name="Freeform: Shape 17">
              <a:extLst>
                <a:ext uri="{FF2B5EF4-FFF2-40B4-BE49-F238E27FC236}">
                  <a16:creationId xmlns:a16="http://schemas.microsoft.com/office/drawing/2014/main" id="{ACB51AB4-7F77-6DF8-BDE3-53007F9F7CC2}"/>
                </a:ext>
              </a:extLst>
            </p:cNvPr>
            <p:cNvSpPr/>
            <p:nvPr/>
          </p:nvSpPr>
          <p:spPr>
            <a:xfrm>
              <a:off x="8540568" y="1828343"/>
              <a:ext cx="2716187" cy="1629712"/>
            </a:xfrm>
            <a:custGeom>
              <a:avLst/>
              <a:gdLst>
                <a:gd name="connsiteX0" fmla="*/ 0 w 2716187"/>
                <a:gd name="connsiteY0" fmla="*/ 162971 h 1629712"/>
                <a:gd name="connsiteX1" fmla="*/ 162971 w 2716187"/>
                <a:gd name="connsiteY1" fmla="*/ 0 h 1629712"/>
                <a:gd name="connsiteX2" fmla="*/ 2553216 w 2716187"/>
                <a:gd name="connsiteY2" fmla="*/ 0 h 1629712"/>
                <a:gd name="connsiteX3" fmla="*/ 2716187 w 2716187"/>
                <a:gd name="connsiteY3" fmla="*/ 162971 h 1629712"/>
                <a:gd name="connsiteX4" fmla="*/ 2716187 w 2716187"/>
                <a:gd name="connsiteY4" fmla="*/ 1466741 h 1629712"/>
                <a:gd name="connsiteX5" fmla="*/ 2553216 w 2716187"/>
                <a:gd name="connsiteY5" fmla="*/ 1629712 h 1629712"/>
                <a:gd name="connsiteX6" fmla="*/ 162971 w 2716187"/>
                <a:gd name="connsiteY6" fmla="*/ 1629712 h 1629712"/>
                <a:gd name="connsiteX7" fmla="*/ 0 w 2716187"/>
                <a:gd name="connsiteY7" fmla="*/ 1466741 h 1629712"/>
                <a:gd name="connsiteX8" fmla="*/ 0 w 2716187"/>
                <a:gd name="connsiteY8" fmla="*/ 162971 h 162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6187" h="1629712">
                  <a:moveTo>
                    <a:pt x="0" y="162971"/>
                  </a:moveTo>
                  <a:cubicBezTo>
                    <a:pt x="0" y="72965"/>
                    <a:pt x="72965" y="0"/>
                    <a:pt x="162971" y="0"/>
                  </a:cubicBezTo>
                  <a:lnTo>
                    <a:pt x="2553216" y="0"/>
                  </a:lnTo>
                  <a:cubicBezTo>
                    <a:pt x="2643222" y="0"/>
                    <a:pt x="2716187" y="72965"/>
                    <a:pt x="2716187" y="162971"/>
                  </a:cubicBezTo>
                  <a:lnTo>
                    <a:pt x="2716187" y="1466741"/>
                  </a:lnTo>
                  <a:cubicBezTo>
                    <a:pt x="2716187" y="1556747"/>
                    <a:pt x="2643222" y="1629712"/>
                    <a:pt x="2553216" y="1629712"/>
                  </a:cubicBezTo>
                  <a:lnTo>
                    <a:pt x="162971" y="1629712"/>
                  </a:lnTo>
                  <a:cubicBezTo>
                    <a:pt x="72965" y="1629712"/>
                    <a:pt x="0" y="1556747"/>
                    <a:pt x="0" y="1466741"/>
                  </a:cubicBezTo>
                  <a:lnTo>
                    <a:pt x="0" y="162971"/>
                  </a:lnTo>
                  <a:close/>
                </a:path>
              </a:pathLst>
            </a:custGeom>
            <a:solidFill>
              <a:srgbClr val="006A7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7743" tIns="127743" rIns="127743" bIns="127743" numCol="1" spcCol="1270" anchor="ctr" anchorCtr="0">
              <a:noAutofit/>
            </a:bodyPr>
            <a:lstStyle/>
            <a:p>
              <a:pPr marL="0" lvl="0" indent="0" algn="ctr" defTabSz="933450">
                <a:lnSpc>
                  <a:spcPct val="90000"/>
                </a:lnSpc>
                <a:spcBef>
                  <a:spcPct val="0"/>
                </a:spcBef>
                <a:spcAft>
                  <a:spcPct val="35000"/>
                </a:spcAft>
                <a:buNone/>
              </a:pPr>
              <a:r>
                <a:rPr lang="en-US" sz="2100" kern="1200"/>
                <a:t>Secretariat is of the view that it should not be irrevocable but consistently applied</a:t>
              </a:r>
              <a:endParaRPr lang="en-US" sz="2100" kern="1200" dirty="0"/>
            </a:p>
          </p:txBody>
        </p:sp>
        <p:sp>
          <p:nvSpPr>
            <p:cNvPr id="20" name="Freeform: Shape 19">
              <a:extLst>
                <a:ext uri="{FF2B5EF4-FFF2-40B4-BE49-F238E27FC236}">
                  <a16:creationId xmlns:a16="http://schemas.microsoft.com/office/drawing/2014/main" id="{0CABDACF-4DFD-BB61-F41C-6B3BD6948159}"/>
                </a:ext>
              </a:extLst>
            </p:cNvPr>
            <p:cNvSpPr/>
            <p:nvPr/>
          </p:nvSpPr>
          <p:spPr>
            <a:xfrm>
              <a:off x="6943454" y="4435666"/>
              <a:ext cx="2716187" cy="1629712"/>
            </a:xfrm>
            <a:custGeom>
              <a:avLst/>
              <a:gdLst>
                <a:gd name="connsiteX0" fmla="*/ 0 w 2716187"/>
                <a:gd name="connsiteY0" fmla="*/ 162971 h 1629712"/>
                <a:gd name="connsiteX1" fmla="*/ 162971 w 2716187"/>
                <a:gd name="connsiteY1" fmla="*/ 0 h 1629712"/>
                <a:gd name="connsiteX2" fmla="*/ 2553216 w 2716187"/>
                <a:gd name="connsiteY2" fmla="*/ 0 h 1629712"/>
                <a:gd name="connsiteX3" fmla="*/ 2716187 w 2716187"/>
                <a:gd name="connsiteY3" fmla="*/ 162971 h 1629712"/>
                <a:gd name="connsiteX4" fmla="*/ 2716187 w 2716187"/>
                <a:gd name="connsiteY4" fmla="*/ 1466741 h 1629712"/>
                <a:gd name="connsiteX5" fmla="*/ 2553216 w 2716187"/>
                <a:gd name="connsiteY5" fmla="*/ 1629712 h 1629712"/>
                <a:gd name="connsiteX6" fmla="*/ 162971 w 2716187"/>
                <a:gd name="connsiteY6" fmla="*/ 1629712 h 1629712"/>
                <a:gd name="connsiteX7" fmla="*/ 0 w 2716187"/>
                <a:gd name="connsiteY7" fmla="*/ 1466741 h 1629712"/>
                <a:gd name="connsiteX8" fmla="*/ 0 w 2716187"/>
                <a:gd name="connsiteY8" fmla="*/ 162971 h 162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6187" h="1629712">
                  <a:moveTo>
                    <a:pt x="0" y="162971"/>
                  </a:moveTo>
                  <a:cubicBezTo>
                    <a:pt x="0" y="72965"/>
                    <a:pt x="72965" y="0"/>
                    <a:pt x="162971" y="0"/>
                  </a:cubicBezTo>
                  <a:lnTo>
                    <a:pt x="2553216" y="0"/>
                  </a:lnTo>
                  <a:cubicBezTo>
                    <a:pt x="2643222" y="0"/>
                    <a:pt x="2716187" y="72965"/>
                    <a:pt x="2716187" y="162971"/>
                  </a:cubicBezTo>
                  <a:lnTo>
                    <a:pt x="2716187" y="1466741"/>
                  </a:lnTo>
                  <a:cubicBezTo>
                    <a:pt x="2716187" y="1556747"/>
                    <a:pt x="2643222" y="1629712"/>
                    <a:pt x="2553216" y="1629712"/>
                  </a:cubicBezTo>
                  <a:lnTo>
                    <a:pt x="162971" y="1629712"/>
                  </a:lnTo>
                  <a:cubicBezTo>
                    <a:pt x="72965" y="1629712"/>
                    <a:pt x="0" y="1556747"/>
                    <a:pt x="0" y="1466741"/>
                  </a:cubicBezTo>
                  <a:lnTo>
                    <a:pt x="0" y="162971"/>
                  </a:lnTo>
                  <a:close/>
                </a:path>
              </a:pathLst>
            </a:custGeom>
            <a:solidFill>
              <a:srgbClr val="901D4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743" tIns="127743" rIns="127743" bIns="127743" numCol="1" spcCol="1270" anchor="ctr" anchorCtr="0">
              <a:noAutofit/>
            </a:bodyPr>
            <a:lstStyle/>
            <a:p>
              <a:pPr marL="0" lvl="0" indent="0" algn="ctr" defTabSz="933450">
                <a:lnSpc>
                  <a:spcPct val="90000"/>
                </a:lnSpc>
                <a:spcBef>
                  <a:spcPct val="0"/>
                </a:spcBef>
                <a:spcAft>
                  <a:spcPct val="35000"/>
                </a:spcAft>
                <a:buNone/>
              </a:pPr>
              <a:r>
                <a:rPr lang="en-US" sz="2100" kern="1200" dirty="0"/>
                <a:t>What form should it take?</a:t>
              </a:r>
            </a:p>
          </p:txBody>
        </p:sp>
        <p:sp>
          <p:nvSpPr>
            <p:cNvPr id="22" name="Freeform: Shape 21">
              <a:extLst>
                <a:ext uri="{FF2B5EF4-FFF2-40B4-BE49-F238E27FC236}">
                  <a16:creationId xmlns:a16="http://schemas.microsoft.com/office/drawing/2014/main" id="{EF7F3319-84C9-1798-F503-CA9137155669}"/>
                </a:ext>
              </a:extLst>
            </p:cNvPr>
            <p:cNvSpPr/>
            <p:nvPr/>
          </p:nvSpPr>
          <p:spPr>
            <a:xfrm>
              <a:off x="2532361" y="4435666"/>
              <a:ext cx="2716187" cy="1629712"/>
            </a:xfrm>
            <a:custGeom>
              <a:avLst/>
              <a:gdLst>
                <a:gd name="connsiteX0" fmla="*/ 0 w 2716187"/>
                <a:gd name="connsiteY0" fmla="*/ 162971 h 1629712"/>
                <a:gd name="connsiteX1" fmla="*/ 162971 w 2716187"/>
                <a:gd name="connsiteY1" fmla="*/ 0 h 1629712"/>
                <a:gd name="connsiteX2" fmla="*/ 2553216 w 2716187"/>
                <a:gd name="connsiteY2" fmla="*/ 0 h 1629712"/>
                <a:gd name="connsiteX3" fmla="*/ 2716187 w 2716187"/>
                <a:gd name="connsiteY3" fmla="*/ 162971 h 1629712"/>
                <a:gd name="connsiteX4" fmla="*/ 2716187 w 2716187"/>
                <a:gd name="connsiteY4" fmla="*/ 1466741 h 1629712"/>
                <a:gd name="connsiteX5" fmla="*/ 2553216 w 2716187"/>
                <a:gd name="connsiteY5" fmla="*/ 1629712 h 1629712"/>
                <a:gd name="connsiteX6" fmla="*/ 162971 w 2716187"/>
                <a:gd name="connsiteY6" fmla="*/ 1629712 h 1629712"/>
                <a:gd name="connsiteX7" fmla="*/ 0 w 2716187"/>
                <a:gd name="connsiteY7" fmla="*/ 1466741 h 1629712"/>
                <a:gd name="connsiteX8" fmla="*/ 0 w 2716187"/>
                <a:gd name="connsiteY8" fmla="*/ 162971 h 162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6187" h="1629712">
                  <a:moveTo>
                    <a:pt x="0" y="162971"/>
                  </a:moveTo>
                  <a:cubicBezTo>
                    <a:pt x="0" y="72965"/>
                    <a:pt x="72965" y="0"/>
                    <a:pt x="162971" y="0"/>
                  </a:cubicBezTo>
                  <a:lnTo>
                    <a:pt x="2553216" y="0"/>
                  </a:lnTo>
                  <a:cubicBezTo>
                    <a:pt x="2643222" y="0"/>
                    <a:pt x="2716187" y="72965"/>
                    <a:pt x="2716187" y="162971"/>
                  </a:cubicBezTo>
                  <a:lnTo>
                    <a:pt x="2716187" y="1466741"/>
                  </a:lnTo>
                  <a:cubicBezTo>
                    <a:pt x="2716187" y="1556747"/>
                    <a:pt x="2643222" y="1629712"/>
                    <a:pt x="2553216" y="1629712"/>
                  </a:cubicBezTo>
                  <a:lnTo>
                    <a:pt x="162971" y="1629712"/>
                  </a:lnTo>
                  <a:cubicBezTo>
                    <a:pt x="72965" y="1629712"/>
                    <a:pt x="0" y="1556747"/>
                    <a:pt x="0" y="1466741"/>
                  </a:cubicBezTo>
                  <a:lnTo>
                    <a:pt x="0" y="162971"/>
                  </a:lnTo>
                  <a:close/>
                </a:path>
              </a:pathLst>
            </a:custGeom>
            <a:solidFill>
              <a:srgbClr val="901D4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743" tIns="127743" rIns="127743" bIns="127743" numCol="1" spcCol="1270" anchor="ctr" anchorCtr="0">
              <a:noAutofit/>
            </a:bodyPr>
            <a:lstStyle/>
            <a:p>
              <a:pPr marL="0" lvl="0" indent="0" algn="ctr" defTabSz="933450">
                <a:lnSpc>
                  <a:spcPct val="90000"/>
                </a:lnSpc>
                <a:spcBef>
                  <a:spcPct val="0"/>
                </a:spcBef>
                <a:spcAft>
                  <a:spcPct val="35000"/>
                </a:spcAft>
                <a:buNone/>
              </a:pPr>
              <a:r>
                <a:rPr lang="en-US" sz="2100" kern="1200" dirty="0"/>
                <a:t>Should there be more guidance? </a:t>
              </a:r>
            </a:p>
          </p:txBody>
        </p:sp>
      </p:grpSp>
      <p:sp>
        <p:nvSpPr>
          <p:cNvPr id="4" name="Slide Number Placeholder 3">
            <a:extLst>
              <a:ext uri="{FF2B5EF4-FFF2-40B4-BE49-F238E27FC236}">
                <a16:creationId xmlns:a16="http://schemas.microsoft.com/office/drawing/2014/main" id="{2271DA13-BF52-DDC4-DA08-EC329F07548D}"/>
              </a:ext>
            </a:extLst>
          </p:cNvPr>
          <p:cNvSpPr>
            <a:spLocks noGrp="1"/>
          </p:cNvSpPr>
          <p:nvPr>
            <p:ph type="sldNum" sz="quarter" idx="12"/>
          </p:nvPr>
        </p:nvSpPr>
        <p:spPr>
          <a:xfrm>
            <a:off x="0" y="0"/>
            <a:ext cx="381000" cy="365125"/>
          </a:xfrm>
        </p:spPr>
        <p:txBody>
          <a:bodyPr>
            <a:normAutofit/>
          </a:bodyPr>
          <a:lstStyle/>
          <a:p>
            <a:fld id="{AD31D61A-E485-4E2E-9D9C-0E840CC85539}" type="slidenum">
              <a:rPr lang="en-GB" smtClean="0"/>
              <a:pPr/>
              <a:t>20</a:t>
            </a:fld>
            <a:endParaRPr lang="en-GB"/>
          </a:p>
        </p:txBody>
      </p:sp>
      <p:sp>
        <p:nvSpPr>
          <p:cNvPr id="25" name="Freeform: Shape 24">
            <a:extLst>
              <a:ext uri="{FF2B5EF4-FFF2-40B4-BE49-F238E27FC236}">
                <a16:creationId xmlns:a16="http://schemas.microsoft.com/office/drawing/2014/main" id="{4D679625-EEDF-B661-8944-EED2D4C1FA57}"/>
              </a:ext>
            </a:extLst>
          </p:cNvPr>
          <p:cNvSpPr/>
          <p:nvPr/>
        </p:nvSpPr>
        <p:spPr>
          <a:xfrm>
            <a:off x="5777232" y="4788335"/>
            <a:ext cx="634454" cy="673614"/>
          </a:xfrm>
          <a:custGeom>
            <a:avLst/>
            <a:gdLst>
              <a:gd name="connsiteX0" fmla="*/ 0 w 575831"/>
              <a:gd name="connsiteY0" fmla="*/ 134723 h 673614"/>
              <a:gd name="connsiteX1" fmla="*/ 287916 w 575831"/>
              <a:gd name="connsiteY1" fmla="*/ 134723 h 673614"/>
              <a:gd name="connsiteX2" fmla="*/ 287916 w 575831"/>
              <a:gd name="connsiteY2" fmla="*/ 0 h 673614"/>
              <a:gd name="connsiteX3" fmla="*/ 575831 w 575831"/>
              <a:gd name="connsiteY3" fmla="*/ 336807 h 673614"/>
              <a:gd name="connsiteX4" fmla="*/ 287916 w 575831"/>
              <a:gd name="connsiteY4" fmla="*/ 673614 h 673614"/>
              <a:gd name="connsiteX5" fmla="*/ 287916 w 575831"/>
              <a:gd name="connsiteY5" fmla="*/ 538891 h 673614"/>
              <a:gd name="connsiteX6" fmla="*/ 0 w 575831"/>
              <a:gd name="connsiteY6" fmla="*/ 538891 h 673614"/>
              <a:gd name="connsiteX7" fmla="*/ 0 w 575831"/>
              <a:gd name="connsiteY7" fmla="*/ 134723 h 67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831" h="673614">
                <a:moveTo>
                  <a:pt x="0" y="134723"/>
                </a:moveTo>
                <a:lnTo>
                  <a:pt x="287916" y="134723"/>
                </a:lnTo>
                <a:lnTo>
                  <a:pt x="287916" y="0"/>
                </a:lnTo>
                <a:lnTo>
                  <a:pt x="575831" y="336807"/>
                </a:lnTo>
                <a:lnTo>
                  <a:pt x="287916" y="673614"/>
                </a:lnTo>
                <a:lnTo>
                  <a:pt x="287916" y="538891"/>
                </a:lnTo>
                <a:lnTo>
                  <a:pt x="0" y="538891"/>
                </a:lnTo>
                <a:lnTo>
                  <a:pt x="0" y="134723"/>
                </a:lnTo>
                <a:close/>
              </a:path>
            </a:pathLst>
          </a:custGeom>
          <a:solidFill>
            <a:srgbClr val="003A4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34723" rIns="172749" bIns="134723" numCol="1" spcCol="1270" anchor="ctr" anchorCtr="0">
            <a:noAutofit/>
          </a:bodyPr>
          <a:lstStyle/>
          <a:p>
            <a:pPr marL="0" lvl="0" indent="0" algn="ctr" defTabSz="755650">
              <a:lnSpc>
                <a:spcPct val="90000"/>
              </a:lnSpc>
              <a:spcBef>
                <a:spcPct val="0"/>
              </a:spcBef>
              <a:spcAft>
                <a:spcPct val="35000"/>
              </a:spcAft>
              <a:buNone/>
            </a:pPr>
            <a:endParaRPr lang="en-US" sz="1700" kern="1200"/>
          </a:p>
        </p:txBody>
      </p:sp>
    </p:spTree>
    <p:extLst>
      <p:ext uri="{BB962C8B-B14F-4D97-AF65-F5344CB8AC3E}">
        <p14:creationId xmlns:p14="http://schemas.microsoft.com/office/powerpoint/2010/main" val="3872759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310F9-AA62-4A81-B60B-3CB31BCB661E}"/>
              </a:ext>
            </a:extLst>
          </p:cNvPr>
          <p:cNvSpPr>
            <a:spLocks noGrp="1"/>
          </p:cNvSpPr>
          <p:nvPr>
            <p:ph type="title"/>
          </p:nvPr>
        </p:nvSpPr>
        <p:spPr/>
        <p:txBody>
          <a:bodyPr/>
          <a:lstStyle/>
          <a:p>
            <a:r>
              <a:rPr lang="en-GB" dirty="0"/>
              <a:t>Other information ED1 G35.30</a:t>
            </a:r>
          </a:p>
        </p:txBody>
      </p:sp>
      <p:sp>
        <p:nvSpPr>
          <p:cNvPr id="5" name="Slide Number Placeholder 4">
            <a:extLst>
              <a:ext uri="{FF2B5EF4-FFF2-40B4-BE49-F238E27FC236}">
                <a16:creationId xmlns:a16="http://schemas.microsoft.com/office/drawing/2014/main" id="{5A664BC4-DBE4-4E01-954A-D0479CF33714}"/>
              </a:ext>
            </a:extLst>
          </p:cNvPr>
          <p:cNvSpPr>
            <a:spLocks noGrp="1"/>
          </p:cNvSpPr>
          <p:nvPr>
            <p:ph type="sldNum" sz="quarter" idx="12"/>
          </p:nvPr>
        </p:nvSpPr>
        <p:spPr/>
        <p:txBody>
          <a:bodyPr/>
          <a:lstStyle/>
          <a:p>
            <a:fld id="{48F63A3B-78C7-47BE-AE5E-E10140E04643}" type="slidenum">
              <a:rPr lang="en-US" smtClean="0"/>
              <a:t>21</a:t>
            </a:fld>
            <a:endParaRPr lang="en-US" dirty="0"/>
          </a:p>
        </p:txBody>
      </p:sp>
      <p:sp>
        <p:nvSpPr>
          <p:cNvPr id="4" name="Rectangle: Rounded Corners 3">
            <a:extLst>
              <a:ext uri="{FF2B5EF4-FFF2-40B4-BE49-F238E27FC236}">
                <a16:creationId xmlns:a16="http://schemas.microsoft.com/office/drawing/2014/main" id="{A894A909-C0B3-6F5C-89FD-56AFB6CC40C0}"/>
              </a:ext>
            </a:extLst>
          </p:cNvPr>
          <p:cNvSpPr/>
          <p:nvPr/>
        </p:nvSpPr>
        <p:spPr>
          <a:xfrm>
            <a:off x="1359243" y="1690688"/>
            <a:ext cx="9650627" cy="5016842"/>
          </a:xfrm>
          <a:prstGeom prst="roundRect">
            <a:avLst/>
          </a:prstGeom>
          <a:ln>
            <a:solidFill>
              <a:srgbClr val="006A7E"/>
            </a:solidFill>
          </a:ln>
        </p:spPr>
        <p:style>
          <a:lnRef idx="2">
            <a:schemeClr val="accent6"/>
          </a:lnRef>
          <a:fillRef idx="1">
            <a:schemeClr val="lt1"/>
          </a:fillRef>
          <a:effectRef idx="0">
            <a:schemeClr val="accent6"/>
          </a:effectRef>
          <a:fontRef idx="minor">
            <a:schemeClr val="dk1"/>
          </a:fontRef>
        </p:style>
        <p:txBody>
          <a:bodyPr rtlCol="0" anchor="ctr"/>
          <a:lstStyle/>
          <a:p>
            <a:pPr>
              <a:lnSpc>
                <a:spcPct val="107000"/>
              </a:lnSpc>
              <a:spcAft>
                <a:spcPts val="800"/>
              </a:spcAft>
            </a:pPr>
            <a:r>
              <a:rPr lang="en-GB" sz="2800" kern="0" dirty="0">
                <a:solidFill>
                  <a:srgbClr val="494849"/>
                </a:solidFill>
                <a:effectLst/>
                <a:latin typeface="OpenSans-Regular"/>
                <a:ea typeface="Calibri" panose="020F0502020204030204" pitchFamily="34" charset="0"/>
                <a:cs typeface="OpenSans-Regular"/>
              </a:rPr>
              <a:t>“An NPO may choose or be required to present additional information in its general-purpose financial report beyond the performance information and financial statement commentary included in this Section. </a:t>
            </a:r>
            <a:endParaRPr lang="en-GB" sz="2800" kern="0" dirty="0">
              <a:solidFill>
                <a:srgbClr val="494849"/>
              </a:solidFill>
              <a:latin typeface="OpenSans-Regular"/>
              <a:ea typeface="Calibri" panose="020F0502020204030204" pitchFamily="34" charset="0"/>
              <a:cs typeface="OpenSans-Regular"/>
            </a:endParaRPr>
          </a:p>
          <a:p>
            <a:pPr>
              <a:lnSpc>
                <a:spcPct val="107000"/>
              </a:lnSpc>
              <a:spcAft>
                <a:spcPts val="800"/>
              </a:spcAft>
            </a:pPr>
            <a:endParaRPr lang="en-GB" sz="2800" kern="0" dirty="0">
              <a:solidFill>
                <a:srgbClr val="494849"/>
              </a:solidFill>
              <a:effectLst/>
              <a:latin typeface="OpenSans-Regular"/>
              <a:ea typeface="Calibri" panose="020F0502020204030204" pitchFamily="34" charset="0"/>
              <a:cs typeface="OpenSans-Regular"/>
            </a:endParaRPr>
          </a:p>
          <a:p>
            <a:pPr>
              <a:lnSpc>
                <a:spcPct val="107000"/>
              </a:lnSpc>
              <a:spcAft>
                <a:spcPts val="800"/>
              </a:spcAft>
            </a:pPr>
            <a:r>
              <a:rPr lang="en-GB" sz="2800" kern="0" dirty="0">
                <a:solidFill>
                  <a:srgbClr val="494849"/>
                </a:solidFill>
                <a:effectLst/>
                <a:latin typeface="OpenSans-Regular"/>
                <a:ea typeface="Calibri" panose="020F0502020204030204" pitchFamily="34" charset="0"/>
                <a:cs typeface="OpenSans-Regular"/>
              </a:rPr>
              <a:t>Where it does so, the additional information shall, as far as possible, be presented in compliance with the requirements of this Section (</a:t>
            </a:r>
            <a:r>
              <a:rPr lang="en-GB" sz="2800" b="1" i="1" kern="0" dirty="0">
                <a:solidFill>
                  <a:srgbClr val="00B050"/>
                </a:solidFill>
                <a:effectLst/>
                <a:latin typeface="OpenSans-Regular"/>
                <a:ea typeface="Calibri" panose="020F0502020204030204" pitchFamily="34" charset="0"/>
                <a:cs typeface="OpenSans-Regular"/>
              </a:rPr>
              <a:t>principles, presentation, comparative information, consistency of reporting, and disclosure of judgements</a:t>
            </a:r>
            <a:r>
              <a:rPr lang="en-GB" sz="2800" kern="0" dirty="0">
                <a:solidFill>
                  <a:srgbClr val="494849"/>
                </a:solidFill>
                <a:effectLst/>
                <a:latin typeface="OpenSans-Regular"/>
                <a:ea typeface="Calibri" panose="020F0502020204030204" pitchFamily="34" charset="0"/>
                <a:cs typeface="OpenSans-Regular"/>
              </a:rPr>
              <a:t>).”</a:t>
            </a:r>
            <a:endParaRPr lang="en-GB"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Oval 2">
            <a:extLst>
              <a:ext uri="{FF2B5EF4-FFF2-40B4-BE49-F238E27FC236}">
                <a16:creationId xmlns:a16="http://schemas.microsoft.com/office/drawing/2014/main" id="{53E5F4EA-65D4-2229-4A5A-19D53E1E030E}"/>
              </a:ext>
            </a:extLst>
          </p:cNvPr>
          <p:cNvSpPr/>
          <p:nvPr/>
        </p:nvSpPr>
        <p:spPr>
          <a:xfrm>
            <a:off x="9926006" y="694273"/>
            <a:ext cx="2623457" cy="1300389"/>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*Italics included for the purposes of the focus group only</a:t>
            </a:r>
            <a:endParaRPr lang="en-GB" dirty="0"/>
          </a:p>
        </p:txBody>
      </p:sp>
    </p:spTree>
    <p:extLst>
      <p:ext uri="{BB962C8B-B14F-4D97-AF65-F5344CB8AC3E}">
        <p14:creationId xmlns:p14="http://schemas.microsoft.com/office/powerpoint/2010/main" val="2990096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906DF-82E6-1833-DA37-0AB763B28F83}"/>
              </a:ext>
            </a:extLst>
          </p:cNvPr>
          <p:cNvSpPr>
            <a:spLocks noGrp="1"/>
          </p:cNvSpPr>
          <p:nvPr>
            <p:ph type="title"/>
          </p:nvPr>
        </p:nvSpPr>
        <p:spPr/>
        <p:txBody>
          <a:bodyPr/>
          <a:lstStyle/>
          <a:p>
            <a:r>
              <a:rPr lang="en-US" dirty="0"/>
              <a:t>Poll 3</a:t>
            </a:r>
            <a:endParaRPr lang="en-GB" dirty="0"/>
          </a:p>
        </p:txBody>
      </p:sp>
      <p:sp>
        <p:nvSpPr>
          <p:cNvPr id="3" name="Content Placeholder 2">
            <a:extLst>
              <a:ext uri="{FF2B5EF4-FFF2-40B4-BE49-F238E27FC236}">
                <a16:creationId xmlns:a16="http://schemas.microsoft.com/office/drawing/2014/main" id="{52DBB8EF-F0AE-5DDC-3AC0-DD2AEE0B077F}"/>
              </a:ext>
            </a:extLst>
          </p:cNvPr>
          <p:cNvSpPr>
            <a:spLocks noGrp="1"/>
          </p:cNvSpPr>
          <p:nvPr>
            <p:ph idx="1"/>
          </p:nvPr>
        </p:nvSpPr>
        <p:spPr/>
        <p:txBody>
          <a:bodyPr/>
          <a:lstStyle/>
          <a:p>
            <a:pPr marL="0" indent="0">
              <a:buNone/>
            </a:pPr>
            <a:r>
              <a:rPr lang="en-US" dirty="0"/>
              <a:t>Please also share reasons or comments in the chat</a:t>
            </a:r>
          </a:p>
        </p:txBody>
      </p:sp>
      <p:sp>
        <p:nvSpPr>
          <p:cNvPr id="4" name="Slide Number Placeholder 3">
            <a:extLst>
              <a:ext uri="{FF2B5EF4-FFF2-40B4-BE49-F238E27FC236}">
                <a16:creationId xmlns:a16="http://schemas.microsoft.com/office/drawing/2014/main" id="{6D3E6908-3FEB-31D0-5152-336F6312CF63}"/>
              </a:ext>
            </a:extLst>
          </p:cNvPr>
          <p:cNvSpPr>
            <a:spLocks noGrp="1"/>
          </p:cNvSpPr>
          <p:nvPr>
            <p:ph type="sldNum" sz="quarter" idx="12"/>
          </p:nvPr>
        </p:nvSpPr>
        <p:spPr/>
        <p:txBody>
          <a:bodyPr/>
          <a:lstStyle/>
          <a:p>
            <a:fld id="{AD31D61A-E485-4E2E-9D9C-0E840CC85539}" type="slidenum">
              <a:rPr lang="en-GB" smtClean="0"/>
              <a:pPr/>
              <a:t>22</a:t>
            </a:fld>
            <a:endParaRPr lang="en-GB"/>
          </a:p>
        </p:txBody>
      </p:sp>
    </p:spTree>
    <p:extLst>
      <p:ext uri="{BB962C8B-B14F-4D97-AF65-F5344CB8AC3E}">
        <p14:creationId xmlns:p14="http://schemas.microsoft.com/office/powerpoint/2010/main" val="3389530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EE61D-CDF4-C4A2-8108-7E4D97639D09}"/>
              </a:ext>
            </a:extLst>
          </p:cNvPr>
          <p:cNvSpPr>
            <a:spLocks noGrp="1"/>
          </p:cNvSpPr>
          <p:nvPr>
            <p:ph type="title"/>
          </p:nvPr>
        </p:nvSpPr>
        <p:spPr/>
        <p:txBody>
          <a:bodyPr/>
          <a:lstStyle/>
          <a:p>
            <a:r>
              <a:rPr lang="en-US" dirty="0"/>
              <a:t>Next steps</a:t>
            </a:r>
            <a:endParaRPr lang="en-GB" dirty="0"/>
          </a:p>
        </p:txBody>
      </p:sp>
      <p:graphicFrame>
        <p:nvGraphicFramePr>
          <p:cNvPr id="5" name="Content Placeholder 4">
            <a:extLst>
              <a:ext uri="{FF2B5EF4-FFF2-40B4-BE49-F238E27FC236}">
                <a16:creationId xmlns:a16="http://schemas.microsoft.com/office/drawing/2014/main" id="{51D22027-4EEB-1B3F-5FE8-C332171D9126}"/>
              </a:ext>
            </a:extLst>
          </p:cNvPr>
          <p:cNvGraphicFramePr>
            <a:graphicFrameLocks noGrp="1"/>
          </p:cNvGraphicFramePr>
          <p:nvPr>
            <p:ph idx="1"/>
            <p:extLst>
              <p:ext uri="{D42A27DB-BD31-4B8C-83A1-F6EECF244321}">
                <p14:modId xmlns:p14="http://schemas.microsoft.com/office/powerpoint/2010/main" val="270561459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2A9F64F0-2BFA-77EA-B2CD-EECFBE56D894}"/>
              </a:ext>
            </a:extLst>
          </p:cNvPr>
          <p:cNvSpPr>
            <a:spLocks noGrp="1"/>
          </p:cNvSpPr>
          <p:nvPr>
            <p:ph type="sldNum" sz="quarter" idx="12"/>
          </p:nvPr>
        </p:nvSpPr>
        <p:spPr/>
        <p:txBody>
          <a:bodyPr/>
          <a:lstStyle/>
          <a:p>
            <a:fld id="{AD31D61A-E485-4E2E-9D9C-0E840CC85539}" type="slidenum">
              <a:rPr lang="en-GB" smtClean="0"/>
              <a:pPr/>
              <a:t>23</a:t>
            </a:fld>
            <a:endParaRPr lang="en-GB"/>
          </a:p>
        </p:txBody>
      </p:sp>
    </p:spTree>
    <p:extLst>
      <p:ext uri="{BB962C8B-B14F-4D97-AF65-F5344CB8AC3E}">
        <p14:creationId xmlns:p14="http://schemas.microsoft.com/office/powerpoint/2010/main" val="3630328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B9FF9-9439-45D4-A20A-EB3D7F668AF5}"/>
              </a:ext>
            </a:extLst>
          </p:cNvPr>
          <p:cNvSpPr>
            <a:spLocks noGrp="1"/>
          </p:cNvSpPr>
          <p:nvPr>
            <p:ph type="title"/>
          </p:nvPr>
        </p:nvSpPr>
        <p:spPr>
          <a:xfrm>
            <a:off x="1048591" y="356667"/>
            <a:ext cx="6866468" cy="1325563"/>
          </a:xfrm>
        </p:spPr>
        <p:txBody>
          <a:bodyPr/>
          <a:lstStyle/>
          <a:p>
            <a:r>
              <a:rPr lang="en-GB" dirty="0"/>
              <a:t>Stay connected</a:t>
            </a:r>
          </a:p>
        </p:txBody>
      </p:sp>
      <p:sp>
        <p:nvSpPr>
          <p:cNvPr id="5" name="Slide Number Placeholder 4">
            <a:extLst>
              <a:ext uri="{FF2B5EF4-FFF2-40B4-BE49-F238E27FC236}">
                <a16:creationId xmlns:a16="http://schemas.microsoft.com/office/drawing/2014/main" id="{BCF22F5C-22A5-4D26-B978-7D1FFD985AE9}"/>
              </a:ext>
            </a:extLst>
          </p:cNvPr>
          <p:cNvSpPr>
            <a:spLocks noGrp="1"/>
          </p:cNvSpPr>
          <p:nvPr>
            <p:ph type="sldNum" sz="quarter" idx="12"/>
          </p:nvPr>
        </p:nvSpPr>
        <p:spPr/>
        <p:txBody>
          <a:bodyPr/>
          <a:lstStyle/>
          <a:p>
            <a:fld id="{48F63A3B-78C7-47BE-AE5E-E10140E04643}" type="slidenum">
              <a:rPr lang="en-US" smtClean="0"/>
              <a:t>24</a:t>
            </a:fld>
            <a:endParaRPr lang="en-US" dirty="0"/>
          </a:p>
        </p:txBody>
      </p:sp>
      <p:pic>
        <p:nvPicPr>
          <p:cNvPr id="6" name="Picture 5">
            <a:extLst>
              <a:ext uri="{FF2B5EF4-FFF2-40B4-BE49-F238E27FC236}">
                <a16:creationId xmlns:a16="http://schemas.microsoft.com/office/drawing/2014/main" id="{1957AE67-D4E2-49FF-A9F1-4F9D18AEC6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48591" y="1707603"/>
            <a:ext cx="10169869" cy="4831309"/>
          </a:xfrm>
          <a:prstGeom prst="rect">
            <a:avLst/>
          </a:prstGeom>
        </p:spPr>
      </p:pic>
      <p:sp>
        <p:nvSpPr>
          <p:cNvPr id="8" name="Content Placeholder 7">
            <a:extLst>
              <a:ext uri="{FF2B5EF4-FFF2-40B4-BE49-F238E27FC236}">
                <a16:creationId xmlns:a16="http://schemas.microsoft.com/office/drawing/2014/main" id="{97B73E8C-207C-4096-808F-9C7FFE8E4BE0}"/>
              </a:ext>
            </a:extLst>
          </p:cNvPr>
          <p:cNvSpPr>
            <a:spLocks noGrp="1"/>
          </p:cNvSpPr>
          <p:nvPr>
            <p:ph sz="half" idx="1"/>
          </p:nvPr>
        </p:nvSpPr>
        <p:spPr>
          <a:xfrm>
            <a:off x="1048591" y="1707603"/>
            <a:ext cx="10169869" cy="4785272"/>
          </a:xfrm>
          <a:solidFill>
            <a:srgbClr val="003A40">
              <a:alpha val="49020"/>
            </a:srgbClr>
          </a:solidFill>
          <a:ln>
            <a:solidFill>
              <a:schemeClr val="tx1"/>
            </a:solidFill>
          </a:ln>
        </p:spPr>
        <p:txBody>
          <a:bodyPr numCol="1" anchor="ctr">
            <a:normAutofit/>
          </a:bodyPr>
          <a:lstStyle/>
          <a:p>
            <a:pPr marL="0" indent="0" algn="ctr">
              <a:buNone/>
            </a:pPr>
            <a:r>
              <a:rPr lang="en-GB" sz="5400" dirty="0">
                <a:solidFill>
                  <a:schemeClr val="bg1"/>
                </a:solidFill>
                <a:latin typeface="Open Sans" panose="020B0606030504020204" pitchFamily="34" charset="0"/>
                <a:ea typeface="Open Sans" panose="020B0606030504020204" pitchFamily="34" charset="0"/>
                <a:cs typeface="Open Sans" panose="020B0606030504020204" pitchFamily="34" charset="0"/>
              </a:rPr>
              <a:t>Subscribe for newsletters</a:t>
            </a:r>
          </a:p>
          <a:p>
            <a:pPr marL="0" indent="0" algn="ctr">
              <a:buNone/>
            </a:pPr>
            <a:r>
              <a:rPr lang="en-GB" sz="5400" dirty="0">
                <a:solidFill>
                  <a:schemeClr val="bg1"/>
                </a:solidFill>
                <a:latin typeface="Open Sans" panose="020B0606030504020204" pitchFamily="34" charset="0"/>
                <a:ea typeface="Open Sans" panose="020B0606030504020204" pitchFamily="34" charset="0"/>
                <a:cs typeface="Open Sans" panose="020B0606030504020204" pitchFamily="34" charset="0"/>
              </a:rPr>
              <a:t>Join the online forum</a:t>
            </a:r>
          </a:p>
          <a:p>
            <a:pPr marL="0" indent="0" algn="ctr">
              <a:buNone/>
            </a:pPr>
            <a:r>
              <a:rPr lang="en-GB" sz="5400" dirty="0">
                <a:solidFill>
                  <a:schemeClr val="bg1"/>
                </a:solidFill>
                <a:latin typeface="Open Sans" panose="020B0606030504020204" pitchFamily="34" charset="0"/>
                <a:ea typeface="Open Sans" panose="020B0606030504020204" pitchFamily="34" charset="0"/>
                <a:cs typeface="Open Sans" panose="020B0606030504020204" pitchFamily="34" charset="0"/>
              </a:rPr>
              <a:t>LinkedIn &amp; Twitter</a:t>
            </a:r>
          </a:p>
          <a:p>
            <a:pPr marL="0" indent="0" algn="ctr">
              <a:buNone/>
            </a:pPr>
            <a:r>
              <a:rPr lang="en-GB" sz="5400" dirty="0">
                <a:solidFill>
                  <a:schemeClr val="bg1"/>
                </a:solidFill>
                <a:latin typeface="Open Sans" panose="020B0606030504020204" pitchFamily="34" charset="0"/>
                <a:ea typeface="Open Sans" panose="020B0606030504020204" pitchFamily="34" charset="0"/>
                <a:cs typeface="Open Sans" panose="020B0606030504020204" pitchFamily="34" charset="0"/>
              </a:rPr>
              <a:t>Contact us on: IFR4NPO@cipfa.org</a:t>
            </a:r>
          </a:p>
        </p:txBody>
      </p:sp>
    </p:spTree>
    <p:extLst>
      <p:ext uri="{BB962C8B-B14F-4D97-AF65-F5344CB8AC3E}">
        <p14:creationId xmlns:p14="http://schemas.microsoft.com/office/powerpoint/2010/main" val="2246800140"/>
      </p:ext>
    </p:extLst>
  </p:cSld>
  <p:clrMapOvr>
    <a:masterClrMapping/>
  </p:clrMapOvr>
  <mc:AlternateContent xmlns:mc="http://schemas.openxmlformats.org/markup-compatibility/2006" xmlns:p14="http://schemas.microsoft.com/office/powerpoint/2010/main">
    <mc:Choice Requires="p14">
      <p:transition spd="slow" p14:dur="2000" advTm="144631"/>
    </mc:Choice>
    <mc:Fallback xmlns="">
      <p:transition spd="slow" advTm="14463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CAD99-F5F8-E2BF-8A63-6F1BEA1FB527}"/>
              </a:ext>
            </a:extLst>
          </p:cNvPr>
          <p:cNvSpPr>
            <a:spLocks noGrp="1"/>
          </p:cNvSpPr>
          <p:nvPr>
            <p:ph type="title"/>
          </p:nvPr>
        </p:nvSpPr>
        <p:spPr/>
        <p:txBody>
          <a:bodyPr/>
          <a:lstStyle/>
          <a:p>
            <a:r>
              <a:rPr lang="en-US" dirty="0"/>
              <a:t>Introduction and background </a:t>
            </a:r>
          </a:p>
        </p:txBody>
      </p:sp>
      <p:graphicFrame>
        <p:nvGraphicFramePr>
          <p:cNvPr id="7" name="Content Placeholder 6">
            <a:extLst>
              <a:ext uri="{FF2B5EF4-FFF2-40B4-BE49-F238E27FC236}">
                <a16:creationId xmlns:a16="http://schemas.microsoft.com/office/drawing/2014/main" id="{C10BE74A-29AA-4A5B-DDC8-C49863B47491}"/>
              </a:ext>
            </a:extLst>
          </p:cNvPr>
          <p:cNvGraphicFramePr>
            <a:graphicFrameLocks noGrp="1"/>
          </p:cNvGraphicFramePr>
          <p:nvPr>
            <p:ph idx="1"/>
            <p:extLst>
              <p:ext uri="{D42A27DB-BD31-4B8C-83A1-F6EECF244321}">
                <p14:modId xmlns:p14="http://schemas.microsoft.com/office/powerpoint/2010/main" val="340297042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6D5AAF93-7179-888B-1BBE-53DFB4396692}"/>
              </a:ext>
            </a:extLst>
          </p:cNvPr>
          <p:cNvSpPr>
            <a:spLocks noGrp="1"/>
          </p:cNvSpPr>
          <p:nvPr>
            <p:ph type="sldNum" sz="quarter" idx="12"/>
          </p:nvPr>
        </p:nvSpPr>
        <p:spPr/>
        <p:txBody>
          <a:bodyPr/>
          <a:lstStyle/>
          <a:p>
            <a:fld id="{AD31D61A-E485-4E2E-9D9C-0E840CC85539}" type="slidenum">
              <a:rPr lang="en-GB" smtClean="0"/>
              <a:pPr/>
              <a:t>3</a:t>
            </a:fld>
            <a:endParaRPr lang="en-GB"/>
          </a:p>
        </p:txBody>
      </p:sp>
    </p:spTree>
    <p:extLst>
      <p:ext uri="{BB962C8B-B14F-4D97-AF65-F5344CB8AC3E}">
        <p14:creationId xmlns:p14="http://schemas.microsoft.com/office/powerpoint/2010/main" val="2739577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0BA7479C-FC09-60C2-963E-A6F088F8B814}"/>
              </a:ext>
            </a:extLst>
          </p:cNvPr>
          <p:cNvGraphicFramePr/>
          <p:nvPr/>
        </p:nvGraphicFramePr>
        <p:xfrm>
          <a:off x="2032000" y="1227084"/>
          <a:ext cx="8128000" cy="4447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DF1852D2-AB1C-4089-8474-56495930474A}"/>
              </a:ext>
            </a:extLst>
          </p:cNvPr>
          <p:cNvGraphicFramePr/>
          <p:nvPr/>
        </p:nvGraphicFramePr>
        <p:xfrm>
          <a:off x="1658257" y="1593964"/>
          <a:ext cx="8875486" cy="51673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itle 1">
            <a:extLst>
              <a:ext uri="{FF2B5EF4-FFF2-40B4-BE49-F238E27FC236}">
                <a16:creationId xmlns:a16="http://schemas.microsoft.com/office/drawing/2014/main" id="{E746CCA5-278E-4284-9A1C-76B3BFFDF631}"/>
              </a:ext>
            </a:extLst>
          </p:cNvPr>
          <p:cNvSpPr>
            <a:spLocks noGrp="1"/>
          </p:cNvSpPr>
          <p:nvPr>
            <p:ph type="title"/>
          </p:nvPr>
        </p:nvSpPr>
        <p:spPr/>
        <p:txBody>
          <a:bodyPr/>
          <a:lstStyle/>
          <a:p>
            <a:r>
              <a:rPr lang="en-GB" dirty="0">
                <a:latin typeface="WORK SANS REGULAR ROMAN" pitchFamily="2" charset="77"/>
              </a:rPr>
              <a:t>Mandatory core requirements</a:t>
            </a:r>
          </a:p>
        </p:txBody>
      </p:sp>
    </p:spTree>
    <p:extLst>
      <p:ext uri="{BB962C8B-B14F-4D97-AF65-F5344CB8AC3E}">
        <p14:creationId xmlns:p14="http://schemas.microsoft.com/office/powerpoint/2010/main" val="37463456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a:extLst>
              <a:ext uri="{FF2B5EF4-FFF2-40B4-BE49-F238E27FC236}">
                <a16:creationId xmlns:a16="http://schemas.microsoft.com/office/drawing/2014/main" id="{2DC09B0C-08FB-24C2-1CB4-4A556C550B9E}"/>
              </a:ext>
            </a:extLst>
          </p:cNvPr>
          <p:cNvGraphicFramePr/>
          <p:nvPr/>
        </p:nvGraphicFramePr>
        <p:xfrm>
          <a:off x="1785257" y="1284514"/>
          <a:ext cx="9143999" cy="5573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32CEC0FC-EE65-4A8A-83E0-6B994A4E19F3}"/>
              </a:ext>
            </a:extLst>
          </p:cNvPr>
          <p:cNvSpPr>
            <a:spLocks noGrp="1"/>
          </p:cNvSpPr>
          <p:nvPr>
            <p:ph type="title"/>
          </p:nvPr>
        </p:nvSpPr>
        <p:spPr/>
        <p:txBody>
          <a:bodyPr/>
          <a:lstStyle/>
          <a:p>
            <a:r>
              <a:rPr lang="en-GB" dirty="0">
                <a:latin typeface="WORK SANS REGULAR ROMAN" pitchFamily="2" charset="77"/>
              </a:rPr>
              <a:t>Could include sensitive information - </a:t>
            </a:r>
            <a:r>
              <a:rPr lang="en-GB" dirty="0" err="1">
                <a:latin typeface="WORK SANS REGULAR ROMAN" pitchFamily="2" charset="77"/>
              </a:rPr>
              <a:t>eg</a:t>
            </a:r>
            <a:endParaRPr lang="en-GB" dirty="0">
              <a:latin typeface="WORK SANS REGULAR ROMAN" pitchFamily="2" charset="77"/>
            </a:endParaRPr>
          </a:p>
        </p:txBody>
      </p:sp>
    </p:spTree>
    <p:extLst>
      <p:ext uri="{BB962C8B-B14F-4D97-AF65-F5344CB8AC3E}">
        <p14:creationId xmlns:p14="http://schemas.microsoft.com/office/powerpoint/2010/main" val="2680519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EBB4E8-A3E6-2269-311D-A28AF47E6CCC}"/>
              </a:ext>
            </a:extLst>
          </p:cNvPr>
          <p:cNvSpPr>
            <a:spLocks noGrp="1"/>
          </p:cNvSpPr>
          <p:nvPr>
            <p:ph type="title"/>
          </p:nvPr>
        </p:nvSpPr>
        <p:spPr/>
        <p:txBody>
          <a:bodyPr/>
          <a:lstStyle/>
          <a:p>
            <a:r>
              <a:rPr lang="en-US" dirty="0"/>
              <a:t>Overview</a:t>
            </a:r>
          </a:p>
        </p:txBody>
      </p:sp>
      <p:sp>
        <p:nvSpPr>
          <p:cNvPr id="2" name="Slide Number Placeholder 1">
            <a:extLst>
              <a:ext uri="{FF2B5EF4-FFF2-40B4-BE49-F238E27FC236}">
                <a16:creationId xmlns:a16="http://schemas.microsoft.com/office/drawing/2014/main" id="{0848AA81-DEC5-9C3D-F52B-0C33BC0DD85C}"/>
              </a:ext>
            </a:extLst>
          </p:cNvPr>
          <p:cNvSpPr>
            <a:spLocks noGrp="1"/>
          </p:cNvSpPr>
          <p:nvPr>
            <p:ph type="sldNum" sz="quarter" idx="12"/>
          </p:nvPr>
        </p:nvSpPr>
        <p:spPr/>
        <p:txBody>
          <a:bodyPr/>
          <a:lstStyle/>
          <a:p>
            <a:fld id="{AD31D61A-E485-4E2E-9D9C-0E840CC85539}" type="slidenum">
              <a:rPr lang="en-GB" smtClean="0"/>
              <a:pPr/>
              <a:t>6</a:t>
            </a:fld>
            <a:endParaRPr lang="en-GB"/>
          </a:p>
        </p:txBody>
      </p:sp>
      <p:graphicFrame>
        <p:nvGraphicFramePr>
          <p:cNvPr id="3" name="Diagram 2">
            <a:extLst>
              <a:ext uri="{FF2B5EF4-FFF2-40B4-BE49-F238E27FC236}">
                <a16:creationId xmlns:a16="http://schemas.microsoft.com/office/drawing/2014/main" id="{3A112030-8CAC-FEB7-C754-BE0911D36978}"/>
              </a:ext>
            </a:extLst>
          </p:cNvPr>
          <p:cNvGraphicFramePr/>
          <p:nvPr>
            <p:extLst>
              <p:ext uri="{D42A27DB-BD31-4B8C-83A1-F6EECF244321}">
                <p14:modId xmlns:p14="http://schemas.microsoft.com/office/powerpoint/2010/main" val="810429589"/>
              </p:ext>
            </p:extLst>
          </p:nvPr>
        </p:nvGraphicFramePr>
        <p:xfrm>
          <a:off x="1025611" y="1690688"/>
          <a:ext cx="10688594" cy="44301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506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26786-7285-72D9-47D3-48314B29ADD7}"/>
              </a:ext>
            </a:extLst>
          </p:cNvPr>
          <p:cNvSpPr>
            <a:spLocks noGrp="1"/>
          </p:cNvSpPr>
          <p:nvPr>
            <p:ph type="title"/>
          </p:nvPr>
        </p:nvSpPr>
        <p:spPr/>
        <p:txBody>
          <a:bodyPr/>
          <a:lstStyle/>
          <a:p>
            <a:r>
              <a:rPr lang="en-US" dirty="0"/>
              <a:t>Sensitive Information</a:t>
            </a:r>
            <a:endParaRPr lang="en-GB" dirty="0"/>
          </a:p>
        </p:txBody>
      </p:sp>
      <p:graphicFrame>
        <p:nvGraphicFramePr>
          <p:cNvPr id="5" name="Content Placeholder 4">
            <a:extLst>
              <a:ext uri="{FF2B5EF4-FFF2-40B4-BE49-F238E27FC236}">
                <a16:creationId xmlns:a16="http://schemas.microsoft.com/office/drawing/2014/main" id="{F37F0229-BAA7-3A81-1198-9D4608ADE171}"/>
              </a:ext>
            </a:extLst>
          </p:cNvPr>
          <p:cNvGraphicFramePr>
            <a:graphicFrameLocks noGrp="1"/>
          </p:cNvGraphicFramePr>
          <p:nvPr>
            <p:ph idx="1"/>
            <p:extLst>
              <p:ext uri="{D42A27DB-BD31-4B8C-83A1-F6EECF244321}">
                <p14:modId xmlns:p14="http://schemas.microsoft.com/office/powerpoint/2010/main" val="2221959804"/>
              </p:ext>
            </p:extLst>
          </p:nvPr>
        </p:nvGraphicFramePr>
        <p:xfrm>
          <a:off x="838200" y="1776248"/>
          <a:ext cx="5791200" cy="3960351"/>
        </p:xfrm>
        <a:graphic>
          <a:graphicData uri="http://schemas.openxmlformats.org/drawingml/2006/table">
            <a:tbl>
              <a:tblPr firstRow="1" firstCol="1" bandRow="1">
                <a:tableStyleId>{5C22544A-7EE6-4342-B048-85BDC9FD1C3A}</a:tableStyleId>
              </a:tblPr>
              <a:tblGrid>
                <a:gridCol w="2300416">
                  <a:extLst>
                    <a:ext uri="{9D8B030D-6E8A-4147-A177-3AD203B41FA5}">
                      <a16:colId xmlns:a16="http://schemas.microsoft.com/office/drawing/2014/main" val="4057648253"/>
                    </a:ext>
                  </a:extLst>
                </a:gridCol>
                <a:gridCol w="1075038">
                  <a:extLst>
                    <a:ext uri="{9D8B030D-6E8A-4147-A177-3AD203B41FA5}">
                      <a16:colId xmlns:a16="http://schemas.microsoft.com/office/drawing/2014/main" val="4106291562"/>
                    </a:ext>
                  </a:extLst>
                </a:gridCol>
                <a:gridCol w="1112108">
                  <a:extLst>
                    <a:ext uri="{9D8B030D-6E8A-4147-A177-3AD203B41FA5}">
                      <a16:colId xmlns:a16="http://schemas.microsoft.com/office/drawing/2014/main" val="3398031466"/>
                    </a:ext>
                  </a:extLst>
                </a:gridCol>
                <a:gridCol w="1303638">
                  <a:extLst>
                    <a:ext uri="{9D8B030D-6E8A-4147-A177-3AD203B41FA5}">
                      <a16:colId xmlns:a16="http://schemas.microsoft.com/office/drawing/2014/main" val="3483223693"/>
                    </a:ext>
                  </a:extLst>
                </a:gridCol>
              </a:tblGrid>
              <a:tr h="765146">
                <a:tc rowSpan="6">
                  <a:txBody>
                    <a:bodyPr/>
                    <a:lstStyle/>
                    <a:p>
                      <a:pPr>
                        <a:lnSpc>
                          <a:spcPct val="107000"/>
                        </a:lnSpc>
                        <a:spcAft>
                          <a:spcPts val="800"/>
                        </a:spcAft>
                      </a:pPr>
                      <a:r>
                        <a:rPr lang="en-GB" sz="2000" b="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SMC 12(c) Do you agree with the proposals that sensitive information can be excluded from narrative reports? </a:t>
                      </a:r>
                    </a:p>
                    <a:p>
                      <a:pPr>
                        <a:lnSpc>
                          <a:spcPct val="107000"/>
                        </a:lnSpc>
                        <a:spcAft>
                          <a:spcPts val="800"/>
                        </a:spcAft>
                      </a:pPr>
                      <a:endParaRPr lang="en-GB" sz="1800" b="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b="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*Draft results</a:t>
                      </a:r>
                      <a:endParaRPr lang="en-GB" sz="18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6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Response</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1600" b="1"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Number</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16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of respondents  (61)</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8515367"/>
                  </a:ext>
                </a:extLst>
              </a:tr>
              <a:tr h="457078">
                <a:tc vMerge="1">
                  <a:txBody>
                    <a:bodyPr/>
                    <a:lstStyle/>
                    <a:p>
                      <a:endParaRPr lang="en-GB"/>
                    </a:p>
                  </a:txBody>
                  <a:tcPr/>
                </a:tc>
                <a:tc>
                  <a:txBody>
                    <a:bodyPr/>
                    <a:lstStyle/>
                    <a:p>
                      <a:pPr>
                        <a:lnSpc>
                          <a:spcPct val="107000"/>
                        </a:lnSpc>
                        <a:spcAft>
                          <a:spcPts val="800"/>
                        </a:spcAft>
                      </a:pPr>
                      <a:r>
                        <a:rPr lang="en-GB"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Agree</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20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20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89%</a:t>
                      </a:r>
                      <a:endParaRPr lang="en-GB"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54364307"/>
                  </a:ext>
                </a:extLst>
              </a:tr>
              <a:tr h="457078">
                <a:tc vMerge="1">
                  <a:txBody>
                    <a:bodyPr/>
                    <a:lstStyle/>
                    <a:p>
                      <a:endParaRPr lang="en-GB"/>
                    </a:p>
                  </a:txBody>
                  <a:tcPr/>
                </a:tc>
                <a:tc>
                  <a:txBody>
                    <a:bodyPr/>
                    <a:lstStyle/>
                    <a:p>
                      <a:pPr>
                        <a:lnSpc>
                          <a:spcPct val="107000"/>
                        </a:lnSpc>
                        <a:spcAft>
                          <a:spcPts val="800"/>
                        </a:spcAft>
                      </a:pPr>
                      <a:r>
                        <a:rPr lang="en-GB"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Disagree</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20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20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a:t>
                      </a:r>
                      <a:endParaRPr lang="en-GB"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86204418"/>
                  </a:ext>
                </a:extLst>
              </a:tr>
              <a:tr h="765146">
                <a:tc vMerge="1">
                  <a:txBody>
                    <a:bodyPr/>
                    <a:lstStyle/>
                    <a:p>
                      <a:endParaRPr lang="en-GB"/>
                    </a:p>
                  </a:txBody>
                  <a:tcPr/>
                </a:tc>
                <a:tc>
                  <a:txBody>
                    <a:bodyPr/>
                    <a:lstStyle/>
                    <a:p>
                      <a:pPr>
                        <a:lnSpc>
                          <a:spcPct val="107000"/>
                        </a:lnSpc>
                        <a:spcAft>
                          <a:spcPts val="800"/>
                        </a:spcAft>
                      </a:pPr>
                      <a:r>
                        <a:rPr lang="en-GB"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Neither agree nor disagree</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20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20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15952068"/>
                  </a:ext>
                </a:extLst>
              </a:tr>
              <a:tr h="457078">
                <a:tc vMerge="1">
                  <a:txBody>
                    <a:bodyPr/>
                    <a:lstStyle/>
                    <a:p>
                      <a:endParaRPr lang="en-GB"/>
                    </a:p>
                  </a:txBody>
                  <a:tcPr/>
                </a:tc>
                <a:tc>
                  <a:txBody>
                    <a:bodyPr/>
                    <a:lstStyle/>
                    <a:p>
                      <a:pPr>
                        <a:lnSpc>
                          <a:spcPct val="107000"/>
                        </a:lnSpc>
                        <a:spcAft>
                          <a:spcPts val="800"/>
                        </a:spcAft>
                      </a:pPr>
                      <a:r>
                        <a:rPr lang="en-GB" sz="16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 Response</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20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20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82272183"/>
                  </a:ext>
                </a:extLst>
              </a:tr>
              <a:tr h="993684">
                <a:tc vMerge="1">
                  <a:txBody>
                    <a:bodyPr/>
                    <a:lstStyle/>
                    <a:p>
                      <a:endParaRPr lang="en-GB"/>
                    </a:p>
                  </a:txBody>
                  <a:tcPr/>
                </a:tc>
                <a:tc>
                  <a:txBody>
                    <a:bodyPr/>
                    <a:lstStyle/>
                    <a:p>
                      <a:endParaRPr lang="en-GB" sz="1600" kern="100">
                        <a:effectLst/>
                        <a:latin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20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67</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GB" sz="20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86548170"/>
                  </a:ext>
                </a:extLst>
              </a:tr>
            </a:tbl>
          </a:graphicData>
        </a:graphic>
      </p:graphicFrame>
      <p:sp>
        <p:nvSpPr>
          <p:cNvPr id="4" name="Slide Number Placeholder 3">
            <a:extLst>
              <a:ext uri="{FF2B5EF4-FFF2-40B4-BE49-F238E27FC236}">
                <a16:creationId xmlns:a16="http://schemas.microsoft.com/office/drawing/2014/main" id="{80661181-CEA9-1C8D-52BF-03FC7D8E5803}"/>
              </a:ext>
            </a:extLst>
          </p:cNvPr>
          <p:cNvSpPr>
            <a:spLocks noGrp="1"/>
          </p:cNvSpPr>
          <p:nvPr>
            <p:ph type="sldNum" sz="quarter" idx="12"/>
          </p:nvPr>
        </p:nvSpPr>
        <p:spPr/>
        <p:txBody>
          <a:bodyPr/>
          <a:lstStyle/>
          <a:p>
            <a:fld id="{AD31D61A-E485-4E2E-9D9C-0E840CC85539}" type="slidenum">
              <a:rPr lang="en-GB" smtClean="0"/>
              <a:pPr/>
              <a:t>7</a:t>
            </a:fld>
            <a:endParaRPr lang="en-GB"/>
          </a:p>
        </p:txBody>
      </p:sp>
      <p:graphicFrame>
        <p:nvGraphicFramePr>
          <p:cNvPr id="7" name="Chart 6">
            <a:extLst>
              <a:ext uri="{FF2B5EF4-FFF2-40B4-BE49-F238E27FC236}">
                <a16:creationId xmlns:a16="http://schemas.microsoft.com/office/drawing/2014/main" id="{65859351-2D1F-8C5B-2CEB-B9EB9F8F20D2}"/>
              </a:ext>
            </a:extLst>
          </p:cNvPr>
          <p:cNvGraphicFramePr/>
          <p:nvPr>
            <p:extLst>
              <p:ext uri="{D42A27DB-BD31-4B8C-83A1-F6EECF244321}">
                <p14:modId xmlns:p14="http://schemas.microsoft.com/office/powerpoint/2010/main" val="3889541101"/>
              </p:ext>
            </p:extLst>
          </p:nvPr>
        </p:nvGraphicFramePr>
        <p:xfrm>
          <a:off x="7329714" y="1776249"/>
          <a:ext cx="4611915" cy="38952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4019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82D7A-0D81-9C2D-25F5-C81B8D426F99}"/>
              </a:ext>
            </a:extLst>
          </p:cNvPr>
          <p:cNvSpPr>
            <a:spLocks noGrp="1"/>
          </p:cNvSpPr>
          <p:nvPr>
            <p:ph type="title"/>
          </p:nvPr>
        </p:nvSpPr>
        <p:spPr/>
        <p:txBody>
          <a:bodyPr/>
          <a:lstStyle/>
          <a:p>
            <a:r>
              <a:rPr lang="en-US" dirty="0"/>
              <a:t>Sensitive Information – Agree</a:t>
            </a:r>
            <a:endParaRPr lang="en-GB" dirty="0"/>
          </a:p>
        </p:txBody>
      </p:sp>
      <p:sp>
        <p:nvSpPr>
          <p:cNvPr id="4" name="Slide Number Placeholder 3">
            <a:extLst>
              <a:ext uri="{FF2B5EF4-FFF2-40B4-BE49-F238E27FC236}">
                <a16:creationId xmlns:a16="http://schemas.microsoft.com/office/drawing/2014/main" id="{6B0F1BD4-83B3-7541-EB88-9FA2580BF5E4}"/>
              </a:ext>
            </a:extLst>
          </p:cNvPr>
          <p:cNvSpPr>
            <a:spLocks noGrp="1"/>
          </p:cNvSpPr>
          <p:nvPr>
            <p:ph type="sldNum" sz="quarter" idx="12"/>
          </p:nvPr>
        </p:nvSpPr>
        <p:spPr/>
        <p:txBody>
          <a:bodyPr/>
          <a:lstStyle/>
          <a:p>
            <a:fld id="{AD31D61A-E485-4E2E-9D9C-0E840CC85539}" type="slidenum">
              <a:rPr lang="en-GB" smtClean="0"/>
              <a:pPr/>
              <a:t>8</a:t>
            </a:fld>
            <a:endParaRPr lang="en-GB"/>
          </a:p>
        </p:txBody>
      </p:sp>
      <p:graphicFrame>
        <p:nvGraphicFramePr>
          <p:cNvPr id="8" name="Content Placeholder 7">
            <a:extLst>
              <a:ext uri="{FF2B5EF4-FFF2-40B4-BE49-F238E27FC236}">
                <a16:creationId xmlns:a16="http://schemas.microsoft.com/office/drawing/2014/main" id="{38DA73B8-137C-114F-4661-621A4EBFB067}"/>
              </a:ext>
            </a:extLst>
          </p:cNvPr>
          <p:cNvGraphicFramePr>
            <a:graphicFrameLocks noGrp="1"/>
          </p:cNvGraphicFramePr>
          <p:nvPr>
            <p:ph idx="1"/>
            <p:extLst>
              <p:ext uri="{D42A27DB-BD31-4B8C-83A1-F6EECF244321}">
                <p14:modId xmlns:p14="http://schemas.microsoft.com/office/powerpoint/2010/main" val="180004463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3787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A7ABC-C05F-E431-AB3B-CDBA4690DBE3}"/>
              </a:ext>
            </a:extLst>
          </p:cNvPr>
          <p:cNvSpPr>
            <a:spLocks noGrp="1"/>
          </p:cNvSpPr>
          <p:nvPr>
            <p:ph type="title"/>
          </p:nvPr>
        </p:nvSpPr>
        <p:spPr/>
        <p:txBody>
          <a:bodyPr/>
          <a:lstStyle/>
          <a:p>
            <a:r>
              <a:rPr lang="en-US" dirty="0"/>
              <a:t>Sensitive Information - Disagree</a:t>
            </a:r>
            <a:endParaRPr lang="en-GB" dirty="0"/>
          </a:p>
        </p:txBody>
      </p:sp>
      <p:graphicFrame>
        <p:nvGraphicFramePr>
          <p:cNvPr id="5" name="Content Placeholder 4">
            <a:extLst>
              <a:ext uri="{FF2B5EF4-FFF2-40B4-BE49-F238E27FC236}">
                <a16:creationId xmlns:a16="http://schemas.microsoft.com/office/drawing/2014/main" id="{174A5515-CC80-B22E-B432-21D88B5B1F03}"/>
              </a:ext>
            </a:extLst>
          </p:cNvPr>
          <p:cNvGraphicFramePr>
            <a:graphicFrameLocks noGrp="1"/>
          </p:cNvGraphicFramePr>
          <p:nvPr>
            <p:ph idx="1"/>
            <p:extLst>
              <p:ext uri="{D42A27DB-BD31-4B8C-83A1-F6EECF244321}">
                <p14:modId xmlns:p14="http://schemas.microsoft.com/office/powerpoint/2010/main" val="1997917516"/>
              </p:ext>
            </p:extLst>
          </p:nvPr>
        </p:nvGraphicFramePr>
        <p:xfrm>
          <a:off x="544286" y="2271939"/>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6A94B508-6D1F-9122-9B9B-9491581C211A}"/>
              </a:ext>
            </a:extLst>
          </p:cNvPr>
          <p:cNvSpPr>
            <a:spLocks noGrp="1"/>
          </p:cNvSpPr>
          <p:nvPr>
            <p:ph type="sldNum" sz="quarter" idx="12"/>
          </p:nvPr>
        </p:nvSpPr>
        <p:spPr/>
        <p:txBody>
          <a:bodyPr/>
          <a:lstStyle/>
          <a:p>
            <a:fld id="{AD31D61A-E485-4E2E-9D9C-0E840CC85539}" type="slidenum">
              <a:rPr lang="en-GB" smtClean="0"/>
              <a:pPr/>
              <a:t>9</a:t>
            </a:fld>
            <a:endParaRPr lang="en-GB"/>
          </a:p>
        </p:txBody>
      </p:sp>
    </p:spTree>
    <p:extLst>
      <p:ext uri="{BB962C8B-B14F-4D97-AF65-F5344CB8AC3E}">
        <p14:creationId xmlns:p14="http://schemas.microsoft.com/office/powerpoint/2010/main" val="624477763"/>
      </p:ext>
    </p:extLst>
  </p:cSld>
  <p:clrMapOvr>
    <a:masterClrMapping/>
  </p:clrMapOvr>
</p:sld>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324CB7E008C64AB63DE8325827BE98" ma:contentTypeVersion="19" ma:contentTypeDescription="Create a new document." ma:contentTypeScope="" ma:versionID="2b61f5fa8db5c34a37cdafdfc7bafa6c">
  <xsd:schema xmlns:xsd="http://www.w3.org/2001/XMLSchema" xmlns:xs="http://www.w3.org/2001/XMLSchema" xmlns:p="http://schemas.microsoft.com/office/2006/metadata/properties" xmlns:ns2="b5622043-84c9-419c-8675-e1f96a728305" xmlns:ns3="f387e043-b8b7-437b-a681-ae3ddade6802" targetNamespace="http://schemas.microsoft.com/office/2006/metadata/properties" ma:root="true" ma:fieldsID="e2ce179bc13f42ed606bd60c232104be" ns2:_="" ns3:_="">
    <xsd:import namespace="b5622043-84c9-419c-8675-e1f96a728305"/>
    <xsd:import namespace="f387e043-b8b7-437b-a681-ae3ddade6802"/>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ke0e64bf28f24d0c8d14e5a9353d52d1" minOccurs="0"/>
                <xsd:element ref="ns2:MediaServiceSearchPropertie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622043-84c9-419c-8675-e1f96a7283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9c418c6-0798-4377-8484-e37f7a17df5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ke0e64bf28f24d0c8d14e5a9353d52d1" ma:index="23" nillable="true" ma:taxonomy="true" ma:internalName="ke0e64bf28f24d0c8d14e5a9353d52d1" ma:taxonomyFieldName="I_x0026_ITag" ma:displayName="I&amp;ITag" ma:default="" ma:fieldId="{4e0e64bf-28f2-4d0c-8d14-e5a9353d52d1}" ma:taxonomyMulti="true" ma:sspId="f9c418c6-0798-4377-8484-e37f7a17df59" ma:termSetId="daac9e54-36e4-4936-b519-12dc69d1cb32" ma:anchorId="00000000-0000-0000-0000-000000000000"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Location" ma:index="26"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87e043-b8b7-437b-a681-ae3ddade680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db289e4d-c67e-44fe-af25-55bd927f95ab}" ma:internalName="TaxCatchAll" ma:showField="CatchAllData" ma:web="f387e043-b8b7-437b-a681-ae3ddade68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5622043-84c9-419c-8675-e1f96a728305">
      <Terms xmlns="http://schemas.microsoft.com/office/infopath/2007/PartnerControls"/>
    </lcf76f155ced4ddcb4097134ff3c332f>
    <TaxCatchAll xmlns="f387e043-b8b7-437b-a681-ae3ddade6802" xsi:nil="true"/>
    <SharedWithUsers xmlns="f387e043-b8b7-437b-a681-ae3ddade6802">
      <UserInfo>
        <DisplayName>Sanderson, Karen</DisplayName>
        <AccountId>9</AccountId>
        <AccountType/>
      </UserInfo>
      <UserInfo>
        <DisplayName>Hume, Nandita</DisplayName>
        <AccountId>278</AccountId>
        <AccountType/>
      </UserInfo>
      <UserInfo>
        <DisplayName>Philip Trotter</DisplayName>
        <AccountId>14</AccountId>
        <AccountType/>
      </UserInfo>
      <UserInfo>
        <DisplayName>Mason, Paul - Associate</DisplayName>
        <AccountId>20</AccountId>
        <AccountType/>
      </UserInfo>
      <UserInfo>
        <DisplayName>Sheen, Sarah</DisplayName>
        <AccountId>298</AccountId>
        <AccountType/>
      </UserInfo>
    </SharedWithUsers>
    <ke0e64bf28f24d0c8d14e5a9353d52d1 xmlns="b5622043-84c9-419c-8675-e1f96a728305">
      <Terms xmlns="http://schemas.microsoft.com/office/infopath/2007/PartnerControls"/>
    </ke0e64bf28f24d0c8d14e5a9353d52d1>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606107-9420-46C6-8F22-5BE92A5E02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622043-84c9-419c-8675-e1f96a728305"/>
    <ds:schemaRef ds:uri="f387e043-b8b7-437b-a681-ae3ddade68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F39CFC7-D13B-486A-8D73-773AFCB4A3C0}">
  <ds:schemaRefs>
    <ds:schemaRef ds:uri="http://schemas.microsoft.com/office/2006/metadata/properties"/>
    <ds:schemaRef ds:uri="http://schemas.microsoft.com/office/infopath/2007/PartnerControls"/>
    <ds:schemaRef ds:uri="b7584fe8-4a30-4c7d-b16e-dfa179c11f33"/>
    <ds:schemaRef ds:uri="2460b615-f756-442d-ac1b-4eb87ea6a592"/>
    <ds:schemaRef ds:uri="b5622043-84c9-419c-8675-e1f96a728305"/>
    <ds:schemaRef ds:uri="f387e043-b8b7-437b-a681-ae3ddade6802"/>
  </ds:schemaRefs>
</ds:datastoreItem>
</file>

<file path=customXml/itemProps3.xml><?xml version="1.0" encoding="utf-8"?>
<ds:datastoreItem xmlns:ds="http://schemas.openxmlformats.org/officeDocument/2006/customXml" ds:itemID="{0AC49046-09D8-4CD8-9157-4961499721F8}">
  <ds:schemaRefs>
    <ds:schemaRef ds:uri="http://schemas.microsoft.com/sharepoint/v3/contenttype/forms"/>
  </ds:schemaRefs>
</ds:datastoreItem>
</file>

<file path=docMetadata/LabelInfo.xml><?xml version="1.0" encoding="utf-8"?>
<clbl:labelList xmlns:clbl="http://schemas.microsoft.com/office/2020/mipLabelMetadata">
  <clbl:label id="{4fc102d4-62a0-4987-a133-c79583185202}" enabled="0" method="" siteId="{4fc102d4-62a0-4987-a133-c79583185202}" removed="1"/>
</clbl:labelList>
</file>

<file path=docProps/app.xml><?xml version="1.0" encoding="utf-8"?>
<Properties xmlns="http://schemas.openxmlformats.org/officeDocument/2006/extended-properties" xmlns:vt="http://schemas.openxmlformats.org/officeDocument/2006/docPropsVTypes">
  <TotalTime>0</TotalTime>
  <Words>1061</Words>
  <Application>Microsoft Office PowerPoint</Application>
  <PresentationFormat>Widescreen</PresentationFormat>
  <Paragraphs>215</Paragraphs>
  <Slides>24</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Calibri</vt:lpstr>
      <vt:lpstr>Open Sans</vt:lpstr>
      <vt:lpstr>Open Sans Light</vt:lpstr>
      <vt:lpstr>OpenSans</vt:lpstr>
      <vt:lpstr>OpenSans-Regular</vt:lpstr>
      <vt:lpstr>Work Sans Regular Roman</vt:lpstr>
      <vt:lpstr>Work Sans Regular Roman</vt:lpstr>
      <vt:lpstr>Work Sans SemiBold Italic</vt:lpstr>
      <vt:lpstr>Office Theme</vt:lpstr>
      <vt:lpstr>Narrative Reporting Final Guidance   Focus Group 24 April 2024  </vt:lpstr>
      <vt:lpstr>Agenda</vt:lpstr>
      <vt:lpstr>Introduction and background </vt:lpstr>
      <vt:lpstr>Mandatory core requirements</vt:lpstr>
      <vt:lpstr>Could include sensitive information - eg</vt:lpstr>
      <vt:lpstr>Overview</vt:lpstr>
      <vt:lpstr>Sensitive Information</vt:lpstr>
      <vt:lpstr>Sensitive Information – Agree</vt:lpstr>
      <vt:lpstr>Sensitive Information - Disagree</vt:lpstr>
      <vt:lpstr>Sensitive Information ED1 G35.7</vt:lpstr>
      <vt:lpstr>Sensitive Information - questions</vt:lpstr>
      <vt:lpstr>Proposal</vt:lpstr>
      <vt:lpstr>Poll 1</vt:lpstr>
      <vt:lpstr>Reporting of other  information</vt:lpstr>
      <vt:lpstr>Sustainability reporting - Position</vt:lpstr>
      <vt:lpstr>Scope of Narrative Reporting</vt:lpstr>
      <vt:lpstr>Sustainability reporting – consultation feedback</vt:lpstr>
      <vt:lpstr>Looking ahead</vt:lpstr>
      <vt:lpstr>Poll 2</vt:lpstr>
      <vt:lpstr>Other information (non-mandatory)</vt:lpstr>
      <vt:lpstr>Other information ED1 G35.30</vt:lpstr>
      <vt:lpstr>Poll 3</vt:lpstr>
      <vt:lpstr>Next steps</vt:lpstr>
      <vt:lpstr>Stay connected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2024-04-23T13:12:49Z</dcterms:created>
  <dcterms:modified xsi:type="dcterms:W3CDTF">2024-06-21T09:02:25Z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1400</vt:r8>
  </property>
  <property fmtid="{D5CDD505-2E9C-101B-9397-08002B2CF9AE}" pid="3" name="MediaServiceImageTags">
    <vt:lpwstr/>
  </property>
  <property fmtid="{D5CDD505-2E9C-101B-9397-08002B2CF9AE}" pid="4" name="ContentTypeId">
    <vt:lpwstr>0x0101004E324CB7E008C64AB63DE8325827BE98</vt:lpwstr>
  </property>
  <property fmtid="{D5CDD505-2E9C-101B-9397-08002B2CF9AE}" pid="5" name="I&amp;ITag">
    <vt:lpwstr/>
  </property>
</Properties>
</file>